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4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25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35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38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39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40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41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42.xml" ContentType="application/vnd.openxmlformats-officedocument.presentationml.notes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43.xml" ContentType="application/vnd.openxmlformats-officedocument.presentationml.notesSlide+xml"/>
  <Override PartName="/ppt/tags/tag75.xml" ContentType="application/vnd.openxmlformats-officedocument.presentationml.tags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51.xml" ContentType="application/vnd.openxmlformats-officedocument.presentationml.notesSlid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notesSlides/notesSlide52.xml" ContentType="application/vnd.openxmlformats-officedocument.presentationml.notesSlide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65" r:id="rId2"/>
  </p:sldMasterIdLst>
  <p:notesMasterIdLst>
    <p:notesMasterId r:id="rId89"/>
  </p:notesMasterIdLst>
  <p:sldIdLst>
    <p:sldId id="256" r:id="rId3"/>
    <p:sldId id="293" r:id="rId4"/>
    <p:sldId id="398" r:id="rId5"/>
    <p:sldId id="399" r:id="rId6"/>
    <p:sldId id="400" r:id="rId7"/>
    <p:sldId id="335" r:id="rId8"/>
    <p:sldId id="355" r:id="rId9"/>
    <p:sldId id="415" r:id="rId10"/>
    <p:sldId id="413" r:id="rId11"/>
    <p:sldId id="416" r:id="rId12"/>
    <p:sldId id="420" r:id="rId13"/>
    <p:sldId id="421" r:id="rId14"/>
    <p:sldId id="376" r:id="rId15"/>
    <p:sldId id="418" r:id="rId16"/>
    <p:sldId id="419" r:id="rId17"/>
    <p:sldId id="422" r:id="rId18"/>
    <p:sldId id="414" r:id="rId19"/>
    <p:sldId id="349" r:id="rId20"/>
    <p:sldId id="375" r:id="rId21"/>
    <p:sldId id="356" r:id="rId22"/>
    <p:sldId id="481" r:id="rId23"/>
    <p:sldId id="430" r:id="rId24"/>
    <p:sldId id="457" r:id="rId25"/>
    <p:sldId id="445" r:id="rId26"/>
    <p:sldId id="380" r:id="rId27"/>
    <p:sldId id="446" r:id="rId28"/>
    <p:sldId id="447" r:id="rId29"/>
    <p:sldId id="482" r:id="rId30"/>
    <p:sldId id="406" r:id="rId31"/>
    <p:sldId id="407" r:id="rId32"/>
    <p:sldId id="454" r:id="rId33"/>
    <p:sldId id="424" r:id="rId34"/>
    <p:sldId id="426" r:id="rId35"/>
    <p:sldId id="427" r:id="rId36"/>
    <p:sldId id="384" r:id="rId37"/>
    <p:sldId id="428" r:id="rId38"/>
    <p:sldId id="395" r:id="rId39"/>
    <p:sldId id="388" r:id="rId40"/>
    <p:sldId id="389" r:id="rId41"/>
    <p:sldId id="387" r:id="rId42"/>
    <p:sldId id="452" r:id="rId43"/>
    <p:sldId id="448" r:id="rId44"/>
    <p:sldId id="449" r:id="rId45"/>
    <p:sldId id="450" r:id="rId46"/>
    <p:sldId id="451" r:id="rId47"/>
    <p:sldId id="453" r:id="rId48"/>
    <p:sldId id="475" r:id="rId49"/>
    <p:sldId id="476" r:id="rId50"/>
    <p:sldId id="477" r:id="rId51"/>
    <p:sldId id="478" r:id="rId52"/>
    <p:sldId id="479" r:id="rId53"/>
    <p:sldId id="393" r:id="rId54"/>
    <p:sldId id="383" r:id="rId55"/>
    <p:sldId id="385" r:id="rId56"/>
    <p:sldId id="429" r:id="rId57"/>
    <p:sldId id="403" r:id="rId58"/>
    <p:sldId id="401" r:id="rId59"/>
    <p:sldId id="467" r:id="rId60"/>
    <p:sldId id="468" r:id="rId61"/>
    <p:sldId id="396" r:id="rId62"/>
    <p:sldId id="391" r:id="rId63"/>
    <p:sldId id="455" r:id="rId64"/>
    <p:sldId id="456" r:id="rId65"/>
    <p:sldId id="397" r:id="rId66"/>
    <p:sldId id="410" r:id="rId67"/>
    <p:sldId id="409" r:id="rId68"/>
    <p:sldId id="458" r:id="rId69"/>
    <p:sldId id="459" r:id="rId70"/>
    <p:sldId id="460" r:id="rId71"/>
    <p:sldId id="461" r:id="rId72"/>
    <p:sldId id="462" r:id="rId73"/>
    <p:sldId id="394" r:id="rId74"/>
    <p:sldId id="470" r:id="rId75"/>
    <p:sldId id="471" r:id="rId76"/>
    <p:sldId id="472" r:id="rId77"/>
    <p:sldId id="474" r:id="rId78"/>
    <p:sldId id="431" r:id="rId79"/>
    <p:sldId id="464" r:id="rId80"/>
    <p:sldId id="480" r:id="rId81"/>
    <p:sldId id="440" r:id="rId82"/>
    <p:sldId id="441" r:id="rId83"/>
    <p:sldId id="469" r:id="rId84"/>
    <p:sldId id="408" r:id="rId85"/>
    <p:sldId id="405" r:id="rId86"/>
    <p:sldId id="423" r:id="rId87"/>
    <p:sldId id="334" r:id="rId88"/>
  </p:sldIdLst>
  <p:sldSz cx="17340263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546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343C"/>
    <a:srgbClr val="F8F8F8"/>
    <a:srgbClr val="F9FFB1"/>
    <a:srgbClr val="5592D7"/>
    <a:srgbClr val="23B4D7"/>
    <a:srgbClr val="1F96B2"/>
    <a:srgbClr val="0029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337" autoAdjust="0"/>
  </p:normalViewPr>
  <p:slideViewPr>
    <p:cSldViewPr snapToGrid="0" snapToObjects="1">
      <p:cViewPr varScale="1">
        <p:scale>
          <a:sx n="64" d="100"/>
          <a:sy n="64" d="100"/>
        </p:scale>
        <p:origin x="38" y="62"/>
      </p:cViewPr>
      <p:guideLst>
        <p:guide orient="horz" pos="3072"/>
        <p:guide pos="546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7" d="100"/>
          <a:sy n="67" d="100"/>
        </p:scale>
        <p:origin x="3120" y="5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 dirty="0"/>
          </a:p>
        </p:txBody>
      </p:sp>
      <p:sp>
        <p:nvSpPr>
          <p:cNvPr id="41" name="Shape 4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9249746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1600">
        <a:latin typeface="Arial"/>
        <a:ea typeface="Arial"/>
        <a:cs typeface="Arial"/>
        <a:sym typeface="Avenir Roman"/>
      </a:defRPr>
    </a:lvl1pPr>
    <a:lvl2pPr indent="228600" defTabSz="457200">
      <a:lnSpc>
        <a:spcPct val="125000"/>
      </a:lnSpc>
      <a:defRPr sz="16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16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16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16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16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16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16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16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27746014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883757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0186022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42847958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4145599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7875824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7315343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9393172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43" name="Shape 4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244606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0566977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869557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lnSpc>
                <a:spcPct val="125000"/>
              </a:lnSpc>
              <a:defRPr sz="1800"/>
            </a:pPr>
            <a:endParaRPr sz="14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7692020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9413732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1634994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6737432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12084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3862844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29150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43" name="Shape 4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4603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43" name="Shape 4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1600" b="0" dirty="0"/>
          </a:p>
        </p:txBody>
      </p:sp>
    </p:spTree>
    <p:extLst>
      <p:ext uri="{BB962C8B-B14F-4D97-AF65-F5344CB8AC3E}">
        <p14:creationId xmlns:p14="http://schemas.microsoft.com/office/powerpoint/2010/main" val="33154585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1791870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6861254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6221131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6208152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3000491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6982432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43" name="Shape 4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86494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2022183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943281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29572282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1954154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6658807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20386490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121987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94968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99246606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dirty="0"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410996480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51204063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70197174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2462103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75457820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77708054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48346375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2497113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461677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43" name="Shape 4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1600" b="0" dirty="0"/>
          </a:p>
        </p:txBody>
      </p:sp>
    </p:spTree>
    <p:extLst>
      <p:ext uri="{BB962C8B-B14F-4D97-AF65-F5344CB8AC3E}">
        <p14:creationId xmlns:p14="http://schemas.microsoft.com/office/powerpoint/2010/main" val="403875157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43" name="Shape 4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5580079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77951668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765115D2-912B-4AE6-9032-5F2CE745B8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43" name="Shape 4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347544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66920675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09447879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43" name="Shape 4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7697861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32510467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478024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58786926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02955075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81181948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48269212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64685564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16779917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28432470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71463322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01997193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90726596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5096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73500213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43" name="Shape 4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5755463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93988523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73942789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43" name="Shape 4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50282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429185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1693385" y="6718300"/>
            <a:ext cx="13953493" cy="1422400"/>
          </a:xfrm>
          <a:prstGeom prst="rect">
            <a:avLst/>
          </a:prstGeom>
        </p:spPr>
        <p:txBody>
          <a:bodyPr anchor="b"/>
          <a:lstStyle/>
          <a:p>
            <a:pPr lvl="0">
              <a:defRPr sz="1800" b="0"/>
            </a:pPr>
            <a:r>
              <a:rPr sz="4001" b="1"/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1693385" y="8191500"/>
            <a:ext cx="13953493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11" algn="ctr">
              <a:spcBef>
                <a:spcPts val="0"/>
              </a:spcBef>
              <a:buSzTx/>
              <a:buNone/>
              <a:defRPr sz="3200"/>
            </a:lvl2pPr>
            <a:lvl3pPr marL="0" indent="457223" algn="ctr">
              <a:spcBef>
                <a:spcPts val="0"/>
              </a:spcBef>
              <a:buSzTx/>
              <a:buNone/>
              <a:defRPr sz="3200"/>
            </a:lvl3pPr>
            <a:lvl4pPr marL="0" indent="685835" algn="ctr">
              <a:spcBef>
                <a:spcPts val="0"/>
              </a:spcBef>
              <a:buSzTx/>
              <a:buNone/>
              <a:defRPr sz="3200"/>
            </a:lvl4pPr>
            <a:lvl5pPr marL="0" indent="914446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1693385" y="1638300"/>
            <a:ext cx="13953493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 b="0"/>
            </a:pPr>
            <a:r>
              <a:rPr sz="4001" b="1"/>
              <a:t>Title Text</a:t>
            </a:r>
          </a:p>
        </p:txBody>
      </p:sp>
      <p:sp>
        <p:nvSpPr>
          <p:cNvPr id="34" name="Shape 34"/>
          <p:cNvSpPr>
            <a:spLocks noGrp="1"/>
          </p:cNvSpPr>
          <p:nvPr>
            <p:ph type="body" idx="1"/>
          </p:nvPr>
        </p:nvSpPr>
        <p:spPr>
          <a:xfrm>
            <a:off x="1693385" y="5029200"/>
            <a:ext cx="13953493" cy="1130300"/>
          </a:xfrm>
          <a:prstGeom prst="rect">
            <a:avLst/>
          </a:prstGeom>
        </p:spPr>
        <p:txBody>
          <a:bodyPr anchor="t"/>
          <a:lstStyle>
            <a:lvl1pPr marL="0" indent="0" defTabSz="457223">
              <a:spcBef>
                <a:spcPts val="2400"/>
              </a:spcBef>
              <a:buSzTx/>
              <a:buNone/>
              <a:defRPr sz="2900">
                <a:latin typeface="Arial"/>
                <a:ea typeface="Arial"/>
                <a:cs typeface="Arial"/>
                <a:sym typeface="Helvetica Neue Light"/>
              </a:defRPr>
            </a:lvl1pPr>
            <a:lvl2pPr marL="0" indent="228611" defTabSz="457223">
              <a:spcBef>
                <a:spcPts val="2400"/>
              </a:spcBef>
              <a:buSzTx/>
              <a:buNone/>
              <a:defRPr sz="2900">
                <a:latin typeface="Arial"/>
                <a:ea typeface="Arial"/>
                <a:cs typeface="Arial"/>
                <a:sym typeface="Helvetica Neue Light"/>
              </a:defRPr>
            </a:lvl2pPr>
            <a:lvl3pPr marL="0" indent="457223" defTabSz="457223">
              <a:spcBef>
                <a:spcPts val="2400"/>
              </a:spcBef>
              <a:buSzTx/>
              <a:buNone/>
              <a:defRPr sz="2900">
                <a:latin typeface="Arial"/>
                <a:ea typeface="Arial"/>
                <a:cs typeface="Arial"/>
                <a:sym typeface="Helvetica Neue Light"/>
              </a:defRPr>
            </a:lvl3pPr>
            <a:lvl4pPr marL="0" indent="685835" defTabSz="457223">
              <a:spcBef>
                <a:spcPts val="2400"/>
              </a:spcBef>
              <a:buSzTx/>
              <a:buNone/>
              <a:defRPr sz="2900">
                <a:latin typeface="Arial"/>
                <a:ea typeface="Arial"/>
                <a:cs typeface="Arial"/>
                <a:sym typeface="Helvetica Neue Light"/>
              </a:defRPr>
            </a:lvl4pPr>
            <a:lvl5pPr marL="0" indent="914446" defTabSz="457223">
              <a:spcBef>
                <a:spcPts val="2400"/>
              </a:spcBef>
              <a:buSzTx/>
              <a:buNone/>
              <a:defRPr sz="2900">
                <a:latin typeface="Arial"/>
                <a:ea typeface="Arial"/>
                <a:cs typeface="Arial"/>
                <a:sym typeface="Helvetica Neue Light"/>
              </a:defRPr>
            </a:lvl5pPr>
          </a:lstStyle>
          <a:p>
            <a:pPr lvl="0">
              <a:defRPr sz="1800"/>
            </a:pPr>
            <a:r>
              <a:rPr sz="2900" dirty="0"/>
              <a:t>Body Level One</a:t>
            </a:r>
          </a:p>
          <a:p>
            <a:pPr lvl="1">
              <a:defRPr sz="1800"/>
            </a:pPr>
            <a:r>
              <a:rPr sz="2900" dirty="0"/>
              <a:t>Body Level Two</a:t>
            </a:r>
          </a:p>
          <a:p>
            <a:pPr lvl="2">
              <a:defRPr sz="1800"/>
            </a:pPr>
            <a:r>
              <a:rPr sz="2900" dirty="0"/>
              <a:t>Body Level Three</a:t>
            </a:r>
          </a:p>
          <a:p>
            <a:pPr lvl="3">
              <a:defRPr sz="1800"/>
            </a:pPr>
            <a:r>
              <a:rPr sz="2900" dirty="0"/>
              <a:t>Body Level Four</a:t>
            </a:r>
          </a:p>
          <a:p>
            <a:pPr lvl="4">
              <a:defRPr sz="1800"/>
            </a:pPr>
            <a:r>
              <a:rPr sz="2900" dirty="0"/>
              <a:t>Body Level Five</a:t>
            </a:r>
          </a:p>
        </p:txBody>
      </p:sp>
      <p:sp>
        <p:nvSpPr>
          <p:cNvPr id="35" name="Shape 35"/>
          <p:cNvSpPr>
            <a:spLocks noGrp="1"/>
          </p:cNvSpPr>
          <p:nvPr>
            <p:ph type="sldNum" sz="quarter" idx="2"/>
          </p:nvPr>
        </p:nvSpPr>
        <p:spPr>
          <a:xfrm>
            <a:off x="145208" y="9321554"/>
            <a:ext cx="474420" cy="276999"/>
          </a:xfrm>
          <a:prstGeom prst="rect">
            <a:avLst/>
          </a:prstGeom>
        </p:spPr>
        <p:txBody>
          <a:bodyPr wrap="square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/>
            </a:pPr>
            <a:r>
              <a:rPr sz="4001" b="1"/>
              <a:t>Title Text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358087" indent="-358087" algn="r" defTabSz="1300077">
              <a:spcBef>
                <a:spcPts val="1600"/>
              </a:spcBef>
              <a:defRPr sz="2900">
                <a:latin typeface="Arial"/>
                <a:ea typeface="Arial"/>
                <a:cs typeface="Arial"/>
                <a:sym typeface="Helvetica Neue Light"/>
              </a:defRPr>
            </a:lvl1pPr>
            <a:lvl2pPr marL="802610" indent="-358087" algn="r" defTabSz="1300077">
              <a:spcBef>
                <a:spcPts val="1600"/>
              </a:spcBef>
              <a:defRPr sz="2900">
                <a:latin typeface="Arial"/>
                <a:ea typeface="Arial"/>
                <a:cs typeface="Arial"/>
                <a:sym typeface="Helvetica Neue Light"/>
              </a:defRPr>
            </a:lvl2pPr>
            <a:lvl3pPr marL="1247132" indent="-358087" algn="r" defTabSz="1300077">
              <a:spcBef>
                <a:spcPts val="1600"/>
              </a:spcBef>
              <a:defRPr sz="2900">
                <a:latin typeface="Arial"/>
                <a:ea typeface="Arial"/>
                <a:cs typeface="Arial"/>
                <a:sym typeface="Helvetica Neue Light"/>
              </a:defRPr>
            </a:lvl3pPr>
            <a:lvl4pPr marL="1691654" indent="-358087" algn="r" defTabSz="1300077">
              <a:spcBef>
                <a:spcPts val="1600"/>
              </a:spcBef>
              <a:defRPr sz="2900">
                <a:latin typeface="Arial"/>
                <a:ea typeface="Arial"/>
                <a:cs typeface="Arial"/>
                <a:sym typeface="Helvetica Neue Light"/>
              </a:defRPr>
            </a:lvl4pPr>
            <a:lvl5pPr marL="2136176" indent="-358087" algn="r" defTabSz="1300077">
              <a:spcBef>
                <a:spcPts val="1600"/>
              </a:spcBef>
              <a:defRPr sz="2900">
                <a:latin typeface="Arial"/>
                <a:ea typeface="Arial"/>
                <a:cs typeface="Arial"/>
                <a:sym typeface="Helvetica Neue Light"/>
              </a:defRPr>
            </a:lvl5pPr>
          </a:lstStyle>
          <a:p>
            <a:pPr lvl="0">
              <a:defRPr sz="1800"/>
            </a:pPr>
            <a:r>
              <a:rPr sz="2900" dirty="0"/>
              <a:t>Body Level One</a:t>
            </a:r>
          </a:p>
          <a:p>
            <a:pPr lvl="1">
              <a:defRPr sz="1800"/>
            </a:pPr>
            <a:r>
              <a:rPr sz="2900" dirty="0"/>
              <a:t>Body Level Two</a:t>
            </a:r>
          </a:p>
          <a:p>
            <a:pPr lvl="2">
              <a:defRPr sz="1800"/>
            </a:pPr>
            <a:r>
              <a:rPr sz="2900" dirty="0"/>
              <a:t>Body Level Three</a:t>
            </a:r>
          </a:p>
          <a:p>
            <a:pPr lvl="3">
              <a:defRPr sz="1800"/>
            </a:pPr>
            <a:r>
              <a:rPr sz="2900" dirty="0"/>
              <a:t>Body Level Four</a:t>
            </a:r>
          </a:p>
          <a:p>
            <a:pPr lvl="4">
              <a:defRPr sz="1800"/>
            </a:pPr>
            <a:r>
              <a:rPr sz="2900" dirty="0"/>
              <a:t>Body Level Five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C1E15-A1BC-CF4B-9C9E-57CF061808FF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54D8D-A95F-D248-A724-E8E463C19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2503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62793" y="9230550"/>
            <a:ext cx="226085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2016 IBM Corporation</a:t>
            </a:r>
          </a:p>
        </p:txBody>
      </p:sp>
      <p:sp>
        <p:nvSpPr>
          <p:cNvPr id="15" name="Freeform 6"/>
          <p:cNvSpPr>
            <a:spLocks/>
          </p:cNvSpPr>
          <p:nvPr userDrawn="1"/>
        </p:nvSpPr>
        <p:spPr bwMode="auto">
          <a:xfrm>
            <a:off x="8357044" y="0"/>
            <a:ext cx="8447357" cy="9753600"/>
          </a:xfrm>
          <a:custGeom>
            <a:avLst/>
            <a:gdLst>
              <a:gd name="T0" fmla="*/ 3743 w 5612"/>
              <a:gd name="T1" fmla="*/ 0 h 6480"/>
              <a:gd name="T2" fmla="*/ 3915 w 5612"/>
              <a:gd name="T3" fmla="*/ 106 h 6480"/>
              <a:gd name="T4" fmla="*/ 4082 w 5612"/>
              <a:gd name="T5" fmla="*/ 222 h 6480"/>
              <a:gd name="T6" fmla="*/ 4243 w 5612"/>
              <a:gd name="T7" fmla="*/ 348 h 6480"/>
              <a:gd name="T8" fmla="*/ 4397 w 5612"/>
              <a:gd name="T9" fmla="*/ 479 h 6480"/>
              <a:gd name="T10" fmla="*/ 4542 w 5612"/>
              <a:gd name="T11" fmla="*/ 621 h 6480"/>
              <a:gd name="T12" fmla="*/ 4679 w 5612"/>
              <a:gd name="T13" fmla="*/ 770 h 6480"/>
              <a:gd name="T14" fmla="*/ 4811 w 5612"/>
              <a:gd name="T15" fmla="*/ 925 h 6480"/>
              <a:gd name="T16" fmla="*/ 4931 w 5612"/>
              <a:gd name="T17" fmla="*/ 1088 h 6480"/>
              <a:gd name="T18" fmla="*/ 5045 w 5612"/>
              <a:gd name="T19" fmla="*/ 1257 h 6480"/>
              <a:gd name="T20" fmla="*/ 5147 w 5612"/>
              <a:gd name="T21" fmla="*/ 1431 h 6480"/>
              <a:gd name="T22" fmla="*/ 5241 w 5612"/>
              <a:gd name="T23" fmla="*/ 1614 h 6480"/>
              <a:gd name="T24" fmla="*/ 5325 w 5612"/>
              <a:gd name="T25" fmla="*/ 1801 h 6480"/>
              <a:gd name="T26" fmla="*/ 5400 w 5612"/>
              <a:gd name="T27" fmla="*/ 1993 h 6480"/>
              <a:gd name="T28" fmla="*/ 5463 w 5612"/>
              <a:gd name="T29" fmla="*/ 2191 h 6480"/>
              <a:gd name="T30" fmla="*/ 5516 w 5612"/>
              <a:gd name="T31" fmla="*/ 2392 h 6480"/>
              <a:gd name="T32" fmla="*/ 5557 w 5612"/>
              <a:gd name="T33" fmla="*/ 2600 h 6480"/>
              <a:gd name="T34" fmla="*/ 5589 w 5612"/>
              <a:gd name="T35" fmla="*/ 2810 h 6480"/>
              <a:gd name="T36" fmla="*/ 5606 w 5612"/>
              <a:gd name="T37" fmla="*/ 3022 h 6480"/>
              <a:gd name="T38" fmla="*/ 5612 w 5612"/>
              <a:gd name="T39" fmla="*/ 3240 h 6480"/>
              <a:gd name="T40" fmla="*/ 5606 w 5612"/>
              <a:gd name="T41" fmla="*/ 3458 h 6480"/>
              <a:gd name="T42" fmla="*/ 5589 w 5612"/>
              <a:gd name="T43" fmla="*/ 3670 h 6480"/>
              <a:gd name="T44" fmla="*/ 5557 w 5612"/>
              <a:gd name="T45" fmla="*/ 3880 h 6480"/>
              <a:gd name="T46" fmla="*/ 5516 w 5612"/>
              <a:gd name="T47" fmla="*/ 4086 h 6480"/>
              <a:gd name="T48" fmla="*/ 5463 w 5612"/>
              <a:gd name="T49" fmla="*/ 4289 h 6480"/>
              <a:gd name="T50" fmla="*/ 5400 w 5612"/>
              <a:gd name="T51" fmla="*/ 4487 h 6480"/>
              <a:gd name="T52" fmla="*/ 5325 w 5612"/>
              <a:gd name="T53" fmla="*/ 4679 h 6480"/>
              <a:gd name="T54" fmla="*/ 5241 w 5612"/>
              <a:gd name="T55" fmla="*/ 4866 h 6480"/>
              <a:gd name="T56" fmla="*/ 5149 w 5612"/>
              <a:gd name="T57" fmla="*/ 5047 h 6480"/>
              <a:gd name="T58" fmla="*/ 5045 w 5612"/>
              <a:gd name="T59" fmla="*/ 5223 h 6480"/>
              <a:gd name="T60" fmla="*/ 4933 w 5612"/>
              <a:gd name="T61" fmla="*/ 5392 h 6480"/>
              <a:gd name="T62" fmla="*/ 4811 w 5612"/>
              <a:gd name="T63" fmla="*/ 5555 h 6480"/>
              <a:gd name="T64" fmla="*/ 4681 w 5612"/>
              <a:gd name="T65" fmla="*/ 5710 h 6480"/>
              <a:gd name="T66" fmla="*/ 4544 w 5612"/>
              <a:gd name="T67" fmla="*/ 5859 h 6480"/>
              <a:gd name="T68" fmla="*/ 4399 w 5612"/>
              <a:gd name="T69" fmla="*/ 5999 h 6480"/>
              <a:gd name="T70" fmla="*/ 4245 w 5612"/>
              <a:gd name="T71" fmla="*/ 6132 h 6480"/>
              <a:gd name="T72" fmla="*/ 4084 w 5612"/>
              <a:gd name="T73" fmla="*/ 6256 h 6480"/>
              <a:gd name="T74" fmla="*/ 3917 w 5612"/>
              <a:gd name="T75" fmla="*/ 6372 h 6480"/>
              <a:gd name="T76" fmla="*/ 3745 w 5612"/>
              <a:gd name="T77" fmla="*/ 6480 h 6480"/>
              <a:gd name="T78" fmla="*/ 0 w 5612"/>
              <a:gd name="T79" fmla="*/ 6480 h 6480"/>
              <a:gd name="T80" fmla="*/ 3743 w 5612"/>
              <a:gd name="T81" fmla="*/ 0 h 6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5612" h="6480">
                <a:moveTo>
                  <a:pt x="3743" y="0"/>
                </a:moveTo>
                <a:lnTo>
                  <a:pt x="3915" y="106"/>
                </a:lnTo>
                <a:lnTo>
                  <a:pt x="4082" y="222"/>
                </a:lnTo>
                <a:lnTo>
                  <a:pt x="4243" y="348"/>
                </a:lnTo>
                <a:lnTo>
                  <a:pt x="4397" y="479"/>
                </a:lnTo>
                <a:lnTo>
                  <a:pt x="4542" y="621"/>
                </a:lnTo>
                <a:lnTo>
                  <a:pt x="4679" y="770"/>
                </a:lnTo>
                <a:lnTo>
                  <a:pt x="4811" y="925"/>
                </a:lnTo>
                <a:lnTo>
                  <a:pt x="4931" y="1088"/>
                </a:lnTo>
                <a:lnTo>
                  <a:pt x="5045" y="1257"/>
                </a:lnTo>
                <a:lnTo>
                  <a:pt x="5147" y="1431"/>
                </a:lnTo>
                <a:lnTo>
                  <a:pt x="5241" y="1614"/>
                </a:lnTo>
                <a:lnTo>
                  <a:pt x="5325" y="1801"/>
                </a:lnTo>
                <a:lnTo>
                  <a:pt x="5400" y="1993"/>
                </a:lnTo>
                <a:lnTo>
                  <a:pt x="5463" y="2191"/>
                </a:lnTo>
                <a:lnTo>
                  <a:pt x="5516" y="2392"/>
                </a:lnTo>
                <a:lnTo>
                  <a:pt x="5557" y="2600"/>
                </a:lnTo>
                <a:lnTo>
                  <a:pt x="5589" y="2810"/>
                </a:lnTo>
                <a:lnTo>
                  <a:pt x="5606" y="3022"/>
                </a:lnTo>
                <a:lnTo>
                  <a:pt x="5612" y="3240"/>
                </a:lnTo>
                <a:lnTo>
                  <a:pt x="5606" y="3458"/>
                </a:lnTo>
                <a:lnTo>
                  <a:pt x="5589" y="3670"/>
                </a:lnTo>
                <a:lnTo>
                  <a:pt x="5557" y="3880"/>
                </a:lnTo>
                <a:lnTo>
                  <a:pt x="5516" y="4086"/>
                </a:lnTo>
                <a:lnTo>
                  <a:pt x="5463" y="4289"/>
                </a:lnTo>
                <a:lnTo>
                  <a:pt x="5400" y="4487"/>
                </a:lnTo>
                <a:lnTo>
                  <a:pt x="5325" y="4679"/>
                </a:lnTo>
                <a:lnTo>
                  <a:pt x="5241" y="4866"/>
                </a:lnTo>
                <a:lnTo>
                  <a:pt x="5149" y="5047"/>
                </a:lnTo>
                <a:lnTo>
                  <a:pt x="5045" y="5223"/>
                </a:lnTo>
                <a:lnTo>
                  <a:pt x="4933" y="5392"/>
                </a:lnTo>
                <a:lnTo>
                  <a:pt x="4811" y="5555"/>
                </a:lnTo>
                <a:lnTo>
                  <a:pt x="4681" y="5710"/>
                </a:lnTo>
                <a:lnTo>
                  <a:pt x="4544" y="5859"/>
                </a:lnTo>
                <a:lnTo>
                  <a:pt x="4399" y="5999"/>
                </a:lnTo>
                <a:lnTo>
                  <a:pt x="4245" y="6132"/>
                </a:lnTo>
                <a:lnTo>
                  <a:pt x="4084" y="6256"/>
                </a:lnTo>
                <a:lnTo>
                  <a:pt x="3917" y="6372"/>
                </a:lnTo>
                <a:lnTo>
                  <a:pt x="3745" y="6480"/>
                </a:lnTo>
                <a:lnTo>
                  <a:pt x="0" y="6480"/>
                </a:lnTo>
                <a:lnTo>
                  <a:pt x="3743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45646" tIns="72823" rIns="145646" bIns="72823" numCol="1" anchor="t" anchorCtr="0" compatLnSpc="1">
            <a:prstTxWarp prst="textNoShape">
              <a:avLst/>
            </a:prstTxWarp>
          </a:bodyPr>
          <a:lstStyle/>
          <a:p>
            <a:pPr algn="l" defTabSz="1456529" rtl="0"/>
            <a:endParaRPr lang="en-US" sz="2900" kern="1200">
              <a:solidFill>
                <a:srgbClr val="6D7777"/>
              </a:solidFill>
              <a:latin typeface="Arial"/>
            </a:endParaRPr>
          </a:p>
        </p:txBody>
      </p:sp>
      <p:sp>
        <p:nvSpPr>
          <p:cNvPr id="96" name="Subtitle 2"/>
          <p:cNvSpPr>
            <a:spLocks noGrp="1"/>
          </p:cNvSpPr>
          <p:nvPr>
            <p:ph type="subTitle" idx="11"/>
          </p:nvPr>
        </p:nvSpPr>
        <p:spPr>
          <a:xfrm>
            <a:off x="1133442" y="3359745"/>
            <a:ext cx="7536690" cy="492443"/>
          </a:xfrm>
        </p:spPr>
        <p:txBody>
          <a:bodyPr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3200" baseline="0">
                <a:solidFill>
                  <a:srgbClr val="FFFFFF"/>
                </a:solidFill>
              </a:defRPr>
            </a:lvl1pPr>
            <a:lvl2pPr marL="728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6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84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13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41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69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97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26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7" name="Title 1"/>
          <p:cNvSpPr>
            <a:spLocks noGrp="1"/>
          </p:cNvSpPr>
          <p:nvPr>
            <p:ph type="title"/>
          </p:nvPr>
        </p:nvSpPr>
        <p:spPr>
          <a:xfrm>
            <a:off x="1124412" y="1123917"/>
            <a:ext cx="7514114" cy="615553"/>
          </a:xfrm>
        </p:spPr>
        <p:txBody>
          <a:bodyPr>
            <a:spAutoFit/>
          </a:bodyPr>
          <a:lstStyle>
            <a:lvl1pPr algn="l" defTabSz="1456529" rtl="0" eaLnBrk="1" latinLnBrk="0" hangingPunct="1">
              <a:lnSpc>
                <a:spcPts val="4778"/>
              </a:lnSpc>
              <a:spcBef>
                <a:spcPct val="0"/>
              </a:spcBef>
              <a:buNone/>
              <a:defRPr lang="en-US" sz="4500" kern="1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48" name="Group 47"/>
          <p:cNvGrpSpPr/>
          <p:nvPr userDrawn="1"/>
        </p:nvGrpSpPr>
        <p:grpSpPr>
          <a:xfrm>
            <a:off x="12621518" y="8888639"/>
            <a:ext cx="1198454" cy="485659"/>
            <a:chOff x="1938338" y="2368551"/>
            <a:chExt cx="5260976" cy="2132013"/>
          </a:xfrm>
          <a:solidFill>
            <a:schemeClr val="accent3"/>
          </a:solidFill>
        </p:grpSpPr>
        <p:sp>
          <p:nvSpPr>
            <p:cNvPr id="49" name="Freeform 6"/>
            <p:cNvSpPr>
              <a:spLocks/>
            </p:cNvSpPr>
            <p:nvPr/>
          </p:nvSpPr>
          <p:spPr bwMode="auto">
            <a:xfrm>
              <a:off x="5208588" y="2936876"/>
              <a:ext cx="758825" cy="141288"/>
            </a:xfrm>
            <a:custGeom>
              <a:avLst/>
              <a:gdLst>
                <a:gd name="T0" fmla="*/ 0 w 478"/>
                <a:gd name="T1" fmla="*/ 0 h 89"/>
                <a:gd name="T2" fmla="*/ 448 w 478"/>
                <a:gd name="T3" fmla="*/ 0 h 89"/>
                <a:gd name="T4" fmla="*/ 455 w 478"/>
                <a:gd name="T5" fmla="*/ 22 h 89"/>
                <a:gd name="T6" fmla="*/ 461 w 478"/>
                <a:gd name="T7" fmla="*/ 40 h 89"/>
                <a:gd name="T8" fmla="*/ 466 w 478"/>
                <a:gd name="T9" fmla="*/ 56 h 89"/>
                <a:gd name="T10" fmla="*/ 473 w 478"/>
                <a:gd name="T11" fmla="*/ 72 h 89"/>
                <a:gd name="T12" fmla="*/ 478 w 478"/>
                <a:gd name="T13" fmla="*/ 89 h 89"/>
                <a:gd name="T14" fmla="*/ 0 w 478"/>
                <a:gd name="T15" fmla="*/ 89 h 89"/>
                <a:gd name="T16" fmla="*/ 0 w 478"/>
                <a:gd name="T17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8" h="89">
                  <a:moveTo>
                    <a:pt x="0" y="0"/>
                  </a:moveTo>
                  <a:lnTo>
                    <a:pt x="448" y="0"/>
                  </a:lnTo>
                  <a:lnTo>
                    <a:pt x="455" y="22"/>
                  </a:lnTo>
                  <a:lnTo>
                    <a:pt x="461" y="40"/>
                  </a:lnTo>
                  <a:lnTo>
                    <a:pt x="466" y="56"/>
                  </a:lnTo>
                  <a:lnTo>
                    <a:pt x="473" y="72"/>
                  </a:lnTo>
                  <a:lnTo>
                    <a:pt x="478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50" name="Freeform 7"/>
            <p:cNvSpPr>
              <a:spLocks/>
            </p:cNvSpPr>
            <p:nvPr/>
          </p:nvSpPr>
          <p:spPr bwMode="auto">
            <a:xfrm>
              <a:off x="6156326" y="2936876"/>
              <a:ext cx="758825" cy="141288"/>
            </a:xfrm>
            <a:custGeom>
              <a:avLst/>
              <a:gdLst>
                <a:gd name="T0" fmla="*/ 30 w 478"/>
                <a:gd name="T1" fmla="*/ 0 h 89"/>
                <a:gd name="T2" fmla="*/ 478 w 478"/>
                <a:gd name="T3" fmla="*/ 0 h 89"/>
                <a:gd name="T4" fmla="*/ 478 w 478"/>
                <a:gd name="T5" fmla="*/ 89 h 89"/>
                <a:gd name="T6" fmla="*/ 0 w 478"/>
                <a:gd name="T7" fmla="*/ 89 h 89"/>
                <a:gd name="T8" fmla="*/ 30 w 478"/>
                <a:gd name="T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8" h="89">
                  <a:moveTo>
                    <a:pt x="30" y="0"/>
                  </a:moveTo>
                  <a:lnTo>
                    <a:pt x="478" y="0"/>
                  </a:lnTo>
                  <a:lnTo>
                    <a:pt x="478" y="89"/>
                  </a:lnTo>
                  <a:lnTo>
                    <a:pt x="0" y="89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51" name="Freeform 8"/>
            <p:cNvSpPr>
              <a:spLocks/>
            </p:cNvSpPr>
            <p:nvPr/>
          </p:nvSpPr>
          <p:spPr bwMode="auto">
            <a:xfrm>
              <a:off x="5635626" y="3221038"/>
              <a:ext cx="427038" cy="141288"/>
            </a:xfrm>
            <a:custGeom>
              <a:avLst/>
              <a:gdLst>
                <a:gd name="T0" fmla="*/ 0 w 269"/>
                <a:gd name="T1" fmla="*/ 0 h 89"/>
                <a:gd name="T2" fmla="*/ 239 w 269"/>
                <a:gd name="T3" fmla="*/ 0 h 89"/>
                <a:gd name="T4" fmla="*/ 242 w 269"/>
                <a:gd name="T5" fmla="*/ 8 h 89"/>
                <a:gd name="T6" fmla="*/ 245 w 269"/>
                <a:gd name="T7" fmla="*/ 19 h 89"/>
                <a:gd name="T8" fmla="*/ 249 w 269"/>
                <a:gd name="T9" fmla="*/ 31 h 89"/>
                <a:gd name="T10" fmla="*/ 254 w 269"/>
                <a:gd name="T11" fmla="*/ 45 h 89"/>
                <a:gd name="T12" fmla="*/ 258 w 269"/>
                <a:gd name="T13" fmla="*/ 58 h 89"/>
                <a:gd name="T14" fmla="*/ 262 w 269"/>
                <a:gd name="T15" fmla="*/ 70 h 89"/>
                <a:gd name="T16" fmla="*/ 266 w 269"/>
                <a:gd name="T17" fmla="*/ 80 h 89"/>
                <a:gd name="T18" fmla="*/ 268 w 269"/>
                <a:gd name="T19" fmla="*/ 87 h 89"/>
                <a:gd name="T20" fmla="*/ 269 w 269"/>
                <a:gd name="T21" fmla="*/ 89 h 89"/>
                <a:gd name="T22" fmla="*/ 30 w 269"/>
                <a:gd name="T23" fmla="*/ 89 h 89"/>
                <a:gd name="T24" fmla="*/ 27 w 269"/>
                <a:gd name="T25" fmla="*/ 82 h 89"/>
                <a:gd name="T26" fmla="*/ 23 w 269"/>
                <a:gd name="T27" fmla="*/ 71 h 89"/>
                <a:gd name="T28" fmla="*/ 19 w 269"/>
                <a:gd name="T29" fmla="*/ 59 h 89"/>
                <a:gd name="T30" fmla="*/ 15 w 269"/>
                <a:gd name="T31" fmla="*/ 45 h 89"/>
                <a:gd name="T32" fmla="*/ 10 w 269"/>
                <a:gd name="T33" fmla="*/ 32 h 89"/>
                <a:gd name="T34" fmla="*/ 6 w 269"/>
                <a:gd name="T35" fmla="*/ 20 h 89"/>
                <a:gd name="T36" fmla="*/ 3 w 269"/>
                <a:gd name="T37" fmla="*/ 10 h 89"/>
                <a:gd name="T38" fmla="*/ 0 w 269"/>
                <a:gd name="T39" fmla="*/ 3 h 89"/>
                <a:gd name="T40" fmla="*/ 0 w 269"/>
                <a:gd name="T41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9" h="89">
                  <a:moveTo>
                    <a:pt x="0" y="0"/>
                  </a:moveTo>
                  <a:lnTo>
                    <a:pt x="239" y="0"/>
                  </a:lnTo>
                  <a:lnTo>
                    <a:pt x="242" y="8"/>
                  </a:lnTo>
                  <a:lnTo>
                    <a:pt x="245" y="19"/>
                  </a:lnTo>
                  <a:lnTo>
                    <a:pt x="249" y="31"/>
                  </a:lnTo>
                  <a:lnTo>
                    <a:pt x="254" y="45"/>
                  </a:lnTo>
                  <a:lnTo>
                    <a:pt x="258" y="58"/>
                  </a:lnTo>
                  <a:lnTo>
                    <a:pt x="262" y="70"/>
                  </a:lnTo>
                  <a:lnTo>
                    <a:pt x="266" y="80"/>
                  </a:lnTo>
                  <a:lnTo>
                    <a:pt x="268" y="87"/>
                  </a:lnTo>
                  <a:lnTo>
                    <a:pt x="269" y="89"/>
                  </a:lnTo>
                  <a:lnTo>
                    <a:pt x="30" y="89"/>
                  </a:lnTo>
                  <a:lnTo>
                    <a:pt x="27" y="82"/>
                  </a:lnTo>
                  <a:lnTo>
                    <a:pt x="23" y="71"/>
                  </a:lnTo>
                  <a:lnTo>
                    <a:pt x="19" y="59"/>
                  </a:lnTo>
                  <a:lnTo>
                    <a:pt x="15" y="45"/>
                  </a:lnTo>
                  <a:lnTo>
                    <a:pt x="10" y="32"/>
                  </a:lnTo>
                  <a:lnTo>
                    <a:pt x="6" y="20"/>
                  </a:lnTo>
                  <a:lnTo>
                    <a:pt x="3" y="10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52" name="Freeform 9"/>
            <p:cNvSpPr>
              <a:spLocks/>
            </p:cNvSpPr>
            <p:nvPr/>
          </p:nvSpPr>
          <p:spPr bwMode="auto">
            <a:xfrm>
              <a:off x="6062663" y="3221038"/>
              <a:ext cx="425450" cy="141288"/>
            </a:xfrm>
            <a:custGeom>
              <a:avLst/>
              <a:gdLst>
                <a:gd name="T0" fmla="*/ 29 w 268"/>
                <a:gd name="T1" fmla="*/ 0 h 89"/>
                <a:gd name="T2" fmla="*/ 268 w 268"/>
                <a:gd name="T3" fmla="*/ 0 h 89"/>
                <a:gd name="T4" fmla="*/ 238 w 268"/>
                <a:gd name="T5" fmla="*/ 89 h 89"/>
                <a:gd name="T6" fmla="*/ 0 w 268"/>
                <a:gd name="T7" fmla="*/ 89 h 89"/>
                <a:gd name="T8" fmla="*/ 29 w 268"/>
                <a:gd name="T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8" h="89">
                  <a:moveTo>
                    <a:pt x="29" y="0"/>
                  </a:moveTo>
                  <a:lnTo>
                    <a:pt x="268" y="0"/>
                  </a:lnTo>
                  <a:lnTo>
                    <a:pt x="238" y="89"/>
                  </a:lnTo>
                  <a:lnTo>
                    <a:pt x="0" y="89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53" name="Freeform 10"/>
            <p:cNvSpPr>
              <a:spLocks/>
            </p:cNvSpPr>
            <p:nvPr/>
          </p:nvSpPr>
          <p:spPr bwMode="auto">
            <a:xfrm>
              <a:off x="5730876" y="3505201"/>
              <a:ext cx="663575" cy="142875"/>
            </a:xfrm>
            <a:custGeom>
              <a:avLst/>
              <a:gdLst>
                <a:gd name="T0" fmla="*/ 0 w 418"/>
                <a:gd name="T1" fmla="*/ 0 h 90"/>
                <a:gd name="T2" fmla="*/ 418 w 418"/>
                <a:gd name="T3" fmla="*/ 0 h 90"/>
                <a:gd name="T4" fmla="*/ 388 w 418"/>
                <a:gd name="T5" fmla="*/ 90 h 90"/>
                <a:gd name="T6" fmla="*/ 30 w 418"/>
                <a:gd name="T7" fmla="*/ 90 h 90"/>
                <a:gd name="T8" fmla="*/ 22 w 418"/>
                <a:gd name="T9" fmla="*/ 68 h 90"/>
                <a:gd name="T10" fmla="*/ 16 w 418"/>
                <a:gd name="T11" fmla="*/ 50 h 90"/>
                <a:gd name="T12" fmla="*/ 11 w 418"/>
                <a:gd name="T13" fmla="*/ 34 h 90"/>
                <a:gd name="T14" fmla="*/ 6 w 418"/>
                <a:gd name="T15" fmla="*/ 18 h 90"/>
                <a:gd name="T16" fmla="*/ 0 w 418"/>
                <a:gd name="T1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8" h="90">
                  <a:moveTo>
                    <a:pt x="0" y="0"/>
                  </a:moveTo>
                  <a:lnTo>
                    <a:pt x="418" y="0"/>
                  </a:lnTo>
                  <a:lnTo>
                    <a:pt x="388" y="90"/>
                  </a:lnTo>
                  <a:lnTo>
                    <a:pt x="30" y="90"/>
                  </a:lnTo>
                  <a:lnTo>
                    <a:pt x="22" y="68"/>
                  </a:lnTo>
                  <a:lnTo>
                    <a:pt x="16" y="50"/>
                  </a:lnTo>
                  <a:lnTo>
                    <a:pt x="11" y="34"/>
                  </a:lnTo>
                  <a:lnTo>
                    <a:pt x="6" y="1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54" name="Rectangle 11"/>
            <p:cNvSpPr>
              <a:spLocks noChangeArrowheads="1"/>
            </p:cNvSpPr>
            <p:nvPr/>
          </p:nvSpPr>
          <p:spPr bwMode="auto">
            <a:xfrm>
              <a:off x="5208588" y="3790951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98" name="Rectangle 12"/>
            <p:cNvSpPr>
              <a:spLocks noChangeArrowheads="1"/>
            </p:cNvSpPr>
            <p:nvPr/>
          </p:nvSpPr>
          <p:spPr bwMode="auto">
            <a:xfrm>
              <a:off x="6488113" y="3790951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99" name="Rectangle 13"/>
            <p:cNvSpPr>
              <a:spLocks noChangeArrowheads="1"/>
            </p:cNvSpPr>
            <p:nvPr/>
          </p:nvSpPr>
          <p:spPr bwMode="auto">
            <a:xfrm>
              <a:off x="5208588" y="3505201"/>
              <a:ext cx="427038" cy="1428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00" name="Rectangle 14"/>
            <p:cNvSpPr>
              <a:spLocks noChangeArrowheads="1"/>
            </p:cNvSpPr>
            <p:nvPr/>
          </p:nvSpPr>
          <p:spPr bwMode="auto">
            <a:xfrm>
              <a:off x="6488113" y="3505201"/>
              <a:ext cx="427038" cy="1428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01" name="Rectangle 100"/>
            <p:cNvSpPr>
              <a:spLocks noChangeArrowheads="1"/>
            </p:cNvSpPr>
            <p:nvPr/>
          </p:nvSpPr>
          <p:spPr bwMode="auto">
            <a:xfrm>
              <a:off x="5208588" y="3221038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02" name="Rectangle 101"/>
            <p:cNvSpPr>
              <a:spLocks noChangeArrowheads="1"/>
            </p:cNvSpPr>
            <p:nvPr/>
          </p:nvSpPr>
          <p:spPr bwMode="auto">
            <a:xfrm>
              <a:off x="6488113" y="3221038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03" name="Rectangle 102"/>
            <p:cNvSpPr>
              <a:spLocks noChangeArrowheads="1"/>
            </p:cNvSpPr>
            <p:nvPr/>
          </p:nvSpPr>
          <p:spPr bwMode="auto">
            <a:xfrm>
              <a:off x="4924426" y="4075113"/>
              <a:ext cx="711200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04" name="Rectangle 103"/>
            <p:cNvSpPr>
              <a:spLocks noChangeArrowheads="1"/>
            </p:cNvSpPr>
            <p:nvPr/>
          </p:nvSpPr>
          <p:spPr bwMode="auto">
            <a:xfrm>
              <a:off x="4924426" y="4359276"/>
              <a:ext cx="711200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05" name="Rectangle 19"/>
            <p:cNvSpPr>
              <a:spLocks noChangeArrowheads="1"/>
            </p:cNvSpPr>
            <p:nvPr/>
          </p:nvSpPr>
          <p:spPr bwMode="auto">
            <a:xfrm>
              <a:off x="3360738" y="3790951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06" name="Rectangle 20"/>
            <p:cNvSpPr>
              <a:spLocks noChangeArrowheads="1"/>
            </p:cNvSpPr>
            <p:nvPr/>
          </p:nvSpPr>
          <p:spPr bwMode="auto">
            <a:xfrm>
              <a:off x="3360738" y="2936876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07" name="Rectangle 21"/>
            <p:cNvSpPr>
              <a:spLocks noChangeArrowheads="1"/>
            </p:cNvSpPr>
            <p:nvPr/>
          </p:nvSpPr>
          <p:spPr bwMode="auto">
            <a:xfrm>
              <a:off x="2222501" y="3790951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08" name="Rectangle 22"/>
            <p:cNvSpPr>
              <a:spLocks noChangeArrowheads="1"/>
            </p:cNvSpPr>
            <p:nvPr/>
          </p:nvSpPr>
          <p:spPr bwMode="auto">
            <a:xfrm>
              <a:off x="2222501" y="3505201"/>
              <a:ext cx="427038" cy="1428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09" name="Rectangle 23"/>
            <p:cNvSpPr>
              <a:spLocks noChangeArrowheads="1"/>
            </p:cNvSpPr>
            <p:nvPr/>
          </p:nvSpPr>
          <p:spPr bwMode="auto">
            <a:xfrm>
              <a:off x="2222501" y="3221038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10" name="Rectangle 24"/>
            <p:cNvSpPr>
              <a:spLocks noChangeArrowheads="1"/>
            </p:cNvSpPr>
            <p:nvPr/>
          </p:nvSpPr>
          <p:spPr bwMode="auto">
            <a:xfrm>
              <a:off x="2222501" y="2936876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11" name="Rectangle 25"/>
            <p:cNvSpPr>
              <a:spLocks noChangeArrowheads="1"/>
            </p:cNvSpPr>
            <p:nvPr/>
          </p:nvSpPr>
          <p:spPr bwMode="auto">
            <a:xfrm>
              <a:off x="1938338" y="4075113"/>
              <a:ext cx="995363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12" name="Rectangle 26"/>
            <p:cNvSpPr>
              <a:spLocks noChangeArrowheads="1"/>
            </p:cNvSpPr>
            <p:nvPr/>
          </p:nvSpPr>
          <p:spPr bwMode="auto">
            <a:xfrm>
              <a:off x="1938338" y="4359276"/>
              <a:ext cx="995363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13" name="Rectangle 27"/>
            <p:cNvSpPr>
              <a:spLocks noChangeArrowheads="1"/>
            </p:cNvSpPr>
            <p:nvPr/>
          </p:nvSpPr>
          <p:spPr bwMode="auto">
            <a:xfrm>
              <a:off x="1938338" y="2368551"/>
              <a:ext cx="995363" cy="1428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14" name="Rectangle 28"/>
            <p:cNvSpPr>
              <a:spLocks noChangeArrowheads="1"/>
            </p:cNvSpPr>
            <p:nvPr/>
          </p:nvSpPr>
          <p:spPr bwMode="auto">
            <a:xfrm>
              <a:off x="1938338" y="2652713"/>
              <a:ext cx="995363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15" name="Freeform 29"/>
            <p:cNvSpPr>
              <a:spLocks/>
            </p:cNvSpPr>
            <p:nvPr/>
          </p:nvSpPr>
          <p:spPr bwMode="auto">
            <a:xfrm>
              <a:off x="4924426" y="2368551"/>
              <a:ext cx="854075" cy="142875"/>
            </a:xfrm>
            <a:custGeom>
              <a:avLst/>
              <a:gdLst>
                <a:gd name="T0" fmla="*/ 0 w 538"/>
                <a:gd name="T1" fmla="*/ 0 h 90"/>
                <a:gd name="T2" fmla="*/ 508 w 538"/>
                <a:gd name="T3" fmla="*/ 0 h 90"/>
                <a:gd name="T4" fmla="*/ 514 w 538"/>
                <a:gd name="T5" fmla="*/ 17 h 90"/>
                <a:gd name="T6" fmla="*/ 519 w 538"/>
                <a:gd name="T7" fmla="*/ 33 h 90"/>
                <a:gd name="T8" fmla="*/ 524 w 538"/>
                <a:gd name="T9" fmla="*/ 49 h 90"/>
                <a:gd name="T10" fmla="*/ 530 w 538"/>
                <a:gd name="T11" fmla="*/ 68 h 90"/>
                <a:gd name="T12" fmla="*/ 538 w 538"/>
                <a:gd name="T13" fmla="*/ 90 h 90"/>
                <a:gd name="T14" fmla="*/ 0 w 538"/>
                <a:gd name="T15" fmla="*/ 90 h 90"/>
                <a:gd name="T16" fmla="*/ 0 w 538"/>
                <a:gd name="T1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8" h="90">
                  <a:moveTo>
                    <a:pt x="0" y="0"/>
                  </a:moveTo>
                  <a:lnTo>
                    <a:pt x="508" y="0"/>
                  </a:lnTo>
                  <a:lnTo>
                    <a:pt x="514" y="17"/>
                  </a:lnTo>
                  <a:lnTo>
                    <a:pt x="519" y="33"/>
                  </a:lnTo>
                  <a:lnTo>
                    <a:pt x="524" y="49"/>
                  </a:lnTo>
                  <a:lnTo>
                    <a:pt x="530" y="68"/>
                  </a:lnTo>
                  <a:lnTo>
                    <a:pt x="538" y="90"/>
                  </a:lnTo>
                  <a:lnTo>
                    <a:pt x="0" y="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16" name="Freeform 30"/>
            <p:cNvSpPr>
              <a:spLocks/>
            </p:cNvSpPr>
            <p:nvPr/>
          </p:nvSpPr>
          <p:spPr bwMode="auto">
            <a:xfrm>
              <a:off x="4924426" y="2652713"/>
              <a:ext cx="947738" cy="141288"/>
            </a:xfrm>
            <a:custGeom>
              <a:avLst/>
              <a:gdLst>
                <a:gd name="T0" fmla="*/ 0 w 597"/>
                <a:gd name="T1" fmla="*/ 0 h 89"/>
                <a:gd name="T2" fmla="*/ 567 w 597"/>
                <a:gd name="T3" fmla="*/ 0 h 89"/>
                <a:gd name="T4" fmla="*/ 573 w 597"/>
                <a:gd name="T5" fmla="*/ 17 h 89"/>
                <a:gd name="T6" fmla="*/ 577 w 597"/>
                <a:gd name="T7" fmla="*/ 29 h 89"/>
                <a:gd name="T8" fmla="*/ 581 w 597"/>
                <a:gd name="T9" fmla="*/ 40 h 89"/>
                <a:gd name="T10" fmla="*/ 584 w 597"/>
                <a:gd name="T11" fmla="*/ 50 h 89"/>
                <a:gd name="T12" fmla="*/ 587 w 597"/>
                <a:gd name="T13" fmla="*/ 60 h 89"/>
                <a:gd name="T14" fmla="*/ 592 w 597"/>
                <a:gd name="T15" fmla="*/ 73 h 89"/>
                <a:gd name="T16" fmla="*/ 597 w 597"/>
                <a:gd name="T17" fmla="*/ 89 h 89"/>
                <a:gd name="T18" fmla="*/ 0 w 597"/>
                <a:gd name="T19" fmla="*/ 89 h 89"/>
                <a:gd name="T20" fmla="*/ 0 w 597"/>
                <a:gd name="T21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7" h="89">
                  <a:moveTo>
                    <a:pt x="0" y="0"/>
                  </a:moveTo>
                  <a:lnTo>
                    <a:pt x="567" y="0"/>
                  </a:lnTo>
                  <a:lnTo>
                    <a:pt x="573" y="17"/>
                  </a:lnTo>
                  <a:lnTo>
                    <a:pt x="577" y="29"/>
                  </a:lnTo>
                  <a:lnTo>
                    <a:pt x="581" y="40"/>
                  </a:lnTo>
                  <a:lnTo>
                    <a:pt x="584" y="50"/>
                  </a:lnTo>
                  <a:lnTo>
                    <a:pt x="587" y="60"/>
                  </a:lnTo>
                  <a:lnTo>
                    <a:pt x="592" y="73"/>
                  </a:lnTo>
                  <a:lnTo>
                    <a:pt x="597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17" name="Freeform 31"/>
            <p:cNvSpPr>
              <a:spLocks/>
            </p:cNvSpPr>
            <p:nvPr/>
          </p:nvSpPr>
          <p:spPr bwMode="auto">
            <a:xfrm>
              <a:off x="6346826" y="2368551"/>
              <a:ext cx="852488" cy="142875"/>
            </a:xfrm>
            <a:custGeom>
              <a:avLst/>
              <a:gdLst>
                <a:gd name="T0" fmla="*/ 30 w 537"/>
                <a:gd name="T1" fmla="*/ 0 h 90"/>
                <a:gd name="T2" fmla="*/ 537 w 537"/>
                <a:gd name="T3" fmla="*/ 0 h 90"/>
                <a:gd name="T4" fmla="*/ 537 w 537"/>
                <a:gd name="T5" fmla="*/ 90 h 90"/>
                <a:gd name="T6" fmla="*/ 0 w 537"/>
                <a:gd name="T7" fmla="*/ 90 h 90"/>
                <a:gd name="T8" fmla="*/ 30 w 537"/>
                <a:gd name="T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7" h="90">
                  <a:moveTo>
                    <a:pt x="30" y="0"/>
                  </a:moveTo>
                  <a:lnTo>
                    <a:pt x="537" y="0"/>
                  </a:lnTo>
                  <a:lnTo>
                    <a:pt x="537" y="90"/>
                  </a:lnTo>
                  <a:lnTo>
                    <a:pt x="0" y="90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18" name="Freeform 32"/>
            <p:cNvSpPr>
              <a:spLocks/>
            </p:cNvSpPr>
            <p:nvPr/>
          </p:nvSpPr>
          <p:spPr bwMode="auto">
            <a:xfrm>
              <a:off x="6253163" y="2652713"/>
              <a:ext cx="946150" cy="141288"/>
            </a:xfrm>
            <a:custGeom>
              <a:avLst/>
              <a:gdLst>
                <a:gd name="T0" fmla="*/ 29 w 596"/>
                <a:gd name="T1" fmla="*/ 0 h 89"/>
                <a:gd name="T2" fmla="*/ 596 w 596"/>
                <a:gd name="T3" fmla="*/ 0 h 89"/>
                <a:gd name="T4" fmla="*/ 596 w 596"/>
                <a:gd name="T5" fmla="*/ 89 h 89"/>
                <a:gd name="T6" fmla="*/ 0 w 596"/>
                <a:gd name="T7" fmla="*/ 89 h 89"/>
                <a:gd name="T8" fmla="*/ 29 w 596"/>
                <a:gd name="T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6" h="89">
                  <a:moveTo>
                    <a:pt x="29" y="0"/>
                  </a:moveTo>
                  <a:lnTo>
                    <a:pt x="596" y="0"/>
                  </a:lnTo>
                  <a:lnTo>
                    <a:pt x="596" y="89"/>
                  </a:lnTo>
                  <a:lnTo>
                    <a:pt x="0" y="89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19" name="Rectangle 33"/>
            <p:cNvSpPr>
              <a:spLocks noChangeArrowheads="1"/>
            </p:cNvSpPr>
            <p:nvPr/>
          </p:nvSpPr>
          <p:spPr bwMode="auto">
            <a:xfrm>
              <a:off x="6488113" y="4075113"/>
              <a:ext cx="711200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20" name="Rectangle 34"/>
            <p:cNvSpPr>
              <a:spLocks noChangeArrowheads="1"/>
            </p:cNvSpPr>
            <p:nvPr/>
          </p:nvSpPr>
          <p:spPr bwMode="auto">
            <a:xfrm>
              <a:off x="6488113" y="4359276"/>
              <a:ext cx="711200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21" name="Freeform 35"/>
            <p:cNvSpPr>
              <a:spLocks/>
            </p:cNvSpPr>
            <p:nvPr/>
          </p:nvSpPr>
          <p:spPr bwMode="auto">
            <a:xfrm>
              <a:off x="6015038" y="4359276"/>
              <a:ext cx="93663" cy="141288"/>
            </a:xfrm>
            <a:custGeom>
              <a:avLst/>
              <a:gdLst>
                <a:gd name="T0" fmla="*/ 0 w 59"/>
                <a:gd name="T1" fmla="*/ 0 h 89"/>
                <a:gd name="T2" fmla="*/ 59 w 59"/>
                <a:gd name="T3" fmla="*/ 0 h 89"/>
                <a:gd name="T4" fmla="*/ 30 w 59"/>
                <a:gd name="T5" fmla="*/ 89 h 89"/>
                <a:gd name="T6" fmla="*/ 29 w 59"/>
                <a:gd name="T7" fmla="*/ 86 h 89"/>
                <a:gd name="T8" fmla="*/ 27 w 59"/>
                <a:gd name="T9" fmla="*/ 80 h 89"/>
                <a:gd name="T10" fmla="*/ 23 w 59"/>
                <a:gd name="T11" fmla="*/ 70 h 89"/>
                <a:gd name="T12" fmla="*/ 19 w 59"/>
                <a:gd name="T13" fmla="*/ 58 h 89"/>
                <a:gd name="T14" fmla="*/ 15 w 59"/>
                <a:gd name="T15" fmla="*/ 44 h 89"/>
                <a:gd name="T16" fmla="*/ 10 w 59"/>
                <a:gd name="T17" fmla="*/ 31 h 89"/>
                <a:gd name="T18" fmla="*/ 6 w 59"/>
                <a:gd name="T19" fmla="*/ 18 h 89"/>
                <a:gd name="T20" fmla="*/ 3 w 59"/>
                <a:gd name="T21" fmla="*/ 8 h 89"/>
                <a:gd name="T22" fmla="*/ 0 w 59"/>
                <a:gd name="T2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9" h="89">
                  <a:moveTo>
                    <a:pt x="0" y="0"/>
                  </a:moveTo>
                  <a:lnTo>
                    <a:pt x="59" y="0"/>
                  </a:lnTo>
                  <a:lnTo>
                    <a:pt x="30" y="89"/>
                  </a:lnTo>
                  <a:lnTo>
                    <a:pt x="29" y="86"/>
                  </a:lnTo>
                  <a:lnTo>
                    <a:pt x="27" y="80"/>
                  </a:lnTo>
                  <a:lnTo>
                    <a:pt x="23" y="70"/>
                  </a:lnTo>
                  <a:lnTo>
                    <a:pt x="19" y="58"/>
                  </a:lnTo>
                  <a:lnTo>
                    <a:pt x="15" y="44"/>
                  </a:lnTo>
                  <a:lnTo>
                    <a:pt x="10" y="31"/>
                  </a:lnTo>
                  <a:lnTo>
                    <a:pt x="6" y="18"/>
                  </a:lnTo>
                  <a:lnTo>
                    <a:pt x="3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22" name="Freeform 36"/>
            <p:cNvSpPr>
              <a:spLocks/>
            </p:cNvSpPr>
            <p:nvPr/>
          </p:nvSpPr>
          <p:spPr bwMode="auto">
            <a:xfrm>
              <a:off x="5919788" y="4075113"/>
              <a:ext cx="284163" cy="141288"/>
            </a:xfrm>
            <a:custGeom>
              <a:avLst/>
              <a:gdLst>
                <a:gd name="T0" fmla="*/ 0 w 179"/>
                <a:gd name="T1" fmla="*/ 0 h 89"/>
                <a:gd name="T2" fmla="*/ 179 w 179"/>
                <a:gd name="T3" fmla="*/ 0 h 89"/>
                <a:gd name="T4" fmla="*/ 149 w 179"/>
                <a:gd name="T5" fmla="*/ 89 h 89"/>
                <a:gd name="T6" fmla="*/ 30 w 179"/>
                <a:gd name="T7" fmla="*/ 89 h 89"/>
                <a:gd name="T8" fmla="*/ 25 w 179"/>
                <a:gd name="T9" fmla="*/ 72 h 89"/>
                <a:gd name="T10" fmla="*/ 18 w 179"/>
                <a:gd name="T11" fmla="*/ 56 h 89"/>
                <a:gd name="T12" fmla="*/ 13 w 179"/>
                <a:gd name="T13" fmla="*/ 39 h 89"/>
                <a:gd name="T14" fmla="*/ 7 w 179"/>
                <a:gd name="T15" fmla="*/ 21 h 89"/>
                <a:gd name="T16" fmla="*/ 0 w 179"/>
                <a:gd name="T17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89">
                  <a:moveTo>
                    <a:pt x="0" y="0"/>
                  </a:moveTo>
                  <a:lnTo>
                    <a:pt x="179" y="0"/>
                  </a:lnTo>
                  <a:lnTo>
                    <a:pt x="149" y="89"/>
                  </a:lnTo>
                  <a:lnTo>
                    <a:pt x="30" y="89"/>
                  </a:lnTo>
                  <a:lnTo>
                    <a:pt x="25" y="72"/>
                  </a:lnTo>
                  <a:lnTo>
                    <a:pt x="18" y="56"/>
                  </a:lnTo>
                  <a:lnTo>
                    <a:pt x="13" y="39"/>
                  </a:lnTo>
                  <a:lnTo>
                    <a:pt x="7" y="2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23" name="Freeform 37"/>
            <p:cNvSpPr>
              <a:spLocks/>
            </p:cNvSpPr>
            <p:nvPr/>
          </p:nvSpPr>
          <p:spPr bwMode="auto">
            <a:xfrm>
              <a:off x="5824538" y="3790951"/>
              <a:ext cx="474663" cy="141288"/>
            </a:xfrm>
            <a:custGeom>
              <a:avLst/>
              <a:gdLst>
                <a:gd name="T0" fmla="*/ 0 w 299"/>
                <a:gd name="T1" fmla="*/ 0 h 89"/>
                <a:gd name="T2" fmla="*/ 299 w 299"/>
                <a:gd name="T3" fmla="*/ 0 h 89"/>
                <a:gd name="T4" fmla="*/ 270 w 299"/>
                <a:gd name="T5" fmla="*/ 89 h 89"/>
                <a:gd name="T6" fmla="*/ 30 w 299"/>
                <a:gd name="T7" fmla="*/ 89 h 89"/>
                <a:gd name="T8" fmla="*/ 25 w 299"/>
                <a:gd name="T9" fmla="*/ 72 h 89"/>
                <a:gd name="T10" fmla="*/ 20 w 299"/>
                <a:gd name="T11" fmla="*/ 59 h 89"/>
                <a:gd name="T12" fmla="*/ 17 w 299"/>
                <a:gd name="T13" fmla="*/ 49 h 89"/>
                <a:gd name="T14" fmla="*/ 14 w 299"/>
                <a:gd name="T15" fmla="*/ 39 h 89"/>
                <a:gd name="T16" fmla="*/ 10 w 299"/>
                <a:gd name="T17" fmla="*/ 29 h 89"/>
                <a:gd name="T18" fmla="*/ 6 w 299"/>
                <a:gd name="T19" fmla="*/ 16 h 89"/>
                <a:gd name="T20" fmla="*/ 0 w 299"/>
                <a:gd name="T21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9" h="89">
                  <a:moveTo>
                    <a:pt x="0" y="0"/>
                  </a:moveTo>
                  <a:lnTo>
                    <a:pt x="299" y="0"/>
                  </a:lnTo>
                  <a:lnTo>
                    <a:pt x="270" y="89"/>
                  </a:lnTo>
                  <a:lnTo>
                    <a:pt x="30" y="89"/>
                  </a:lnTo>
                  <a:lnTo>
                    <a:pt x="25" y="72"/>
                  </a:lnTo>
                  <a:lnTo>
                    <a:pt x="20" y="59"/>
                  </a:lnTo>
                  <a:lnTo>
                    <a:pt x="17" y="49"/>
                  </a:lnTo>
                  <a:lnTo>
                    <a:pt x="14" y="39"/>
                  </a:lnTo>
                  <a:lnTo>
                    <a:pt x="10" y="29"/>
                  </a:lnTo>
                  <a:lnTo>
                    <a:pt x="6" y="1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24" name="Freeform 38"/>
            <p:cNvSpPr>
              <a:spLocks/>
            </p:cNvSpPr>
            <p:nvPr/>
          </p:nvSpPr>
          <p:spPr bwMode="auto">
            <a:xfrm>
              <a:off x="3360738" y="3505201"/>
              <a:ext cx="1344613" cy="142875"/>
            </a:xfrm>
            <a:custGeom>
              <a:avLst/>
              <a:gdLst>
                <a:gd name="T0" fmla="*/ 0 w 847"/>
                <a:gd name="T1" fmla="*/ 0 h 90"/>
                <a:gd name="T2" fmla="*/ 774 w 847"/>
                <a:gd name="T3" fmla="*/ 0 h 90"/>
                <a:gd name="T4" fmla="*/ 802 w 847"/>
                <a:gd name="T5" fmla="*/ 27 h 90"/>
                <a:gd name="T6" fmla="*/ 826 w 847"/>
                <a:gd name="T7" fmla="*/ 57 h 90"/>
                <a:gd name="T8" fmla="*/ 847 w 847"/>
                <a:gd name="T9" fmla="*/ 90 h 90"/>
                <a:gd name="T10" fmla="*/ 0 w 847"/>
                <a:gd name="T11" fmla="*/ 90 h 90"/>
                <a:gd name="T12" fmla="*/ 0 w 847"/>
                <a:gd name="T1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7" h="90">
                  <a:moveTo>
                    <a:pt x="0" y="0"/>
                  </a:moveTo>
                  <a:lnTo>
                    <a:pt x="774" y="0"/>
                  </a:lnTo>
                  <a:lnTo>
                    <a:pt x="802" y="27"/>
                  </a:lnTo>
                  <a:lnTo>
                    <a:pt x="826" y="57"/>
                  </a:lnTo>
                  <a:lnTo>
                    <a:pt x="847" y="90"/>
                  </a:lnTo>
                  <a:lnTo>
                    <a:pt x="0" y="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25" name="Freeform 39"/>
            <p:cNvSpPr>
              <a:spLocks/>
            </p:cNvSpPr>
            <p:nvPr/>
          </p:nvSpPr>
          <p:spPr bwMode="auto">
            <a:xfrm>
              <a:off x="4213226" y="3790951"/>
              <a:ext cx="568325" cy="141288"/>
            </a:xfrm>
            <a:custGeom>
              <a:avLst/>
              <a:gdLst>
                <a:gd name="T0" fmla="*/ 0 w 358"/>
                <a:gd name="T1" fmla="*/ 0 h 89"/>
                <a:gd name="T2" fmla="*/ 347 w 358"/>
                <a:gd name="T3" fmla="*/ 0 h 89"/>
                <a:gd name="T4" fmla="*/ 355 w 358"/>
                <a:gd name="T5" fmla="*/ 43 h 89"/>
                <a:gd name="T6" fmla="*/ 358 w 358"/>
                <a:gd name="T7" fmla="*/ 89 h 89"/>
                <a:gd name="T8" fmla="*/ 0 w 358"/>
                <a:gd name="T9" fmla="*/ 89 h 89"/>
                <a:gd name="T10" fmla="*/ 0 w 358"/>
                <a:gd name="T11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8" h="89">
                  <a:moveTo>
                    <a:pt x="0" y="0"/>
                  </a:moveTo>
                  <a:lnTo>
                    <a:pt x="347" y="0"/>
                  </a:lnTo>
                  <a:lnTo>
                    <a:pt x="355" y="43"/>
                  </a:lnTo>
                  <a:lnTo>
                    <a:pt x="358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26" name="Freeform 40"/>
            <p:cNvSpPr>
              <a:spLocks/>
            </p:cNvSpPr>
            <p:nvPr/>
          </p:nvSpPr>
          <p:spPr bwMode="auto">
            <a:xfrm>
              <a:off x="3074988" y="4075113"/>
              <a:ext cx="1689100" cy="141288"/>
            </a:xfrm>
            <a:custGeom>
              <a:avLst/>
              <a:gdLst>
                <a:gd name="T0" fmla="*/ 0 w 1064"/>
                <a:gd name="T1" fmla="*/ 0 h 89"/>
                <a:gd name="T2" fmla="*/ 1064 w 1064"/>
                <a:gd name="T3" fmla="*/ 0 h 89"/>
                <a:gd name="T4" fmla="*/ 1054 w 1064"/>
                <a:gd name="T5" fmla="*/ 31 h 89"/>
                <a:gd name="T6" fmla="*/ 1042 w 1064"/>
                <a:gd name="T7" fmla="*/ 60 h 89"/>
                <a:gd name="T8" fmla="*/ 1027 w 1064"/>
                <a:gd name="T9" fmla="*/ 89 h 89"/>
                <a:gd name="T10" fmla="*/ 0 w 1064"/>
                <a:gd name="T11" fmla="*/ 89 h 89"/>
                <a:gd name="T12" fmla="*/ 0 w 1064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4" h="89">
                  <a:moveTo>
                    <a:pt x="0" y="0"/>
                  </a:moveTo>
                  <a:lnTo>
                    <a:pt x="1064" y="0"/>
                  </a:lnTo>
                  <a:lnTo>
                    <a:pt x="1054" y="31"/>
                  </a:lnTo>
                  <a:lnTo>
                    <a:pt x="1042" y="60"/>
                  </a:lnTo>
                  <a:lnTo>
                    <a:pt x="1027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27" name="Freeform 41"/>
            <p:cNvSpPr>
              <a:spLocks/>
            </p:cNvSpPr>
            <p:nvPr/>
          </p:nvSpPr>
          <p:spPr bwMode="auto">
            <a:xfrm>
              <a:off x="3074988" y="4359276"/>
              <a:ext cx="1516063" cy="141288"/>
            </a:xfrm>
            <a:custGeom>
              <a:avLst/>
              <a:gdLst>
                <a:gd name="T0" fmla="*/ 0 w 955"/>
                <a:gd name="T1" fmla="*/ 0 h 89"/>
                <a:gd name="T2" fmla="*/ 955 w 955"/>
                <a:gd name="T3" fmla="*/ 0 h 89"/>
                <a:gd name="T4" fmla="*/ 921 w 955"/>
                <a:gd name="T5" fmla="*/ 26 h 89"/>
                <a:gd name="T6" fmla="*/ 885 w 955"/>
                <a:gd name="T7" fmla="*/ 48 h 89"/>
                <a:gd name="T8" fmla="*/ 846 w 955"/>
                <a:gd name="T9" fmla="*/ 65 h 89"/>
                <a:gd name="T10" fmla="*/ 805 w 955"/>
                <a:gd name="T11" fmla="*/ 78 h 89"/>
                <a:gd name="T12" fmla="*/ 761 w 955"/>
                <a:gd name="T13" fmla="*/ 86 h 89"/>
                <a:gd name="T14" fmla="*/ 717 w 955"/>
                <a:gd name="T15" fmla="*/ 89 h 89"/>
                <a:gd name="T16" fmla="*/ 0 w 955"/>
                <a:gd name="T17" fmla="*/ 89 h 89"/>
                <a:gd name="T18" fmla="*/ 0 w 955"/>
                <a:gd name="T1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5" h="89">
                  <a:moveTo>
                    <a:pt x="0" y="0"/>
                  </a:moveTo>
                  <a:lnTo>
                    <a:pt x="955" y="0"/>
                  </a:lnTo>
                  <a:lnTo>
                    <a:pt x="921" y="26"/>
                  </a:lnTo>
                  <a:lnTo>
                    <a:pt x="885" y="48"/>
                  </a:lnTo>
                  <a:lnTo>
                    <a:pt x="846" y="65"/>
                  </a:lnTo>
                  <a:lnTo>
                    <a:pt x="805" y="78"/>
                  </a:lnTo>
                  <a:lnTo>
                    <a:pt x="761" y="86"/>
                  </a:lnTo>
                  <a:lnTo>
                    <a:pt x="717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28" name="Freeform 42"/>
            <p:cNvSpPr>
              <a:spLocks/>
            </p:cNvSpPr>
            <p:nvPr/>
          </p:nvSpPr>
          <p:spPr bwMode="auto">
            <a:xfrm>
              <a:off x="3360738" y="3221038"/>
              <a:ext cx="1344613" cy="141288"/>
            </a:xfrm>
            <a:custGeom>
              <a:avLst/>
              <a:gdLst>
                <a:gd name="T0" fmla="*/ 0 w 847"/>
                <a:gd name="T1" fmla="*/ 0 h 89"/>
                <a:gd name="T2" fmla="*/ 847 w 847"/>
                <a:gd name="T3" fmla="*/ 0 h 89"/>
                <a:gd name="T4" fmla="*/ 826 w 847"/>
                <a:gd name="T5" fmla="*/ 33 h 89"/>
                <a:gd name="T6" fmla="*/ 802 w 847"/>
                <a:gd name="T7" fmla="*/ 62 h 89"/>
                <a:gd name="T8" fmla="*/ 775 w 847"/>
                <a:gd name="T9" fmla="*/ 89 h 89"/>
                <a:gd name="T10" fmla="*/ 0 w 847"/>
                <a:gd name="T11" fmla="*/ 89 h 89"/>
                <a:gd name="T12" fmla="*/ 0 w 847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7" h="89">
                  <a:moveTo>
                    <a:pt x="0" y="0"/>
                  </a:moveTo>
                  <a:lnTo>
                    <a:pt x="847" y="0"/>
                  </a:lnTo>
                  <a:lnTo>
                    <a:pt x="826" y="33"/>
                  </a:lnTo>
                  <a:lnTo>
                    <a:pt x="802" y="62"/>
                  </a:lnTo>
                  <a:lnTo>
                    <a:pt x="775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29" name="Freeform 43"/>
            <p:cNvSpPr>
              <a:spLocks/>
            </p:cNvSpPr>
            <p:nvPr/>
          </p:nvSpPr>
          <p:spPr bwMode="auto">
            <a:xfrm>
              <a:off x="4213226" y="2936876"/>
              <a:ext cx="568325" cy="141288"/>
            </a:xfrm>
            <a:custGeom>
              <a:avLst/>
              <a:gdLst>
                <a:gd name="T0" fmla="*/ 0 w 358"/>
                <a:gd name="T1" fmla="*/ 0 h 89"/>
                <a:gd name="T2" fmla="*/ 358 w 358"/>
                <a:gd name="T3" fmla="*/ 0 h 89"/>
                <a:gd name="T4" fmla="*/ 355 w 358"/>
                <a:gd name="T5" fmla="*/ 46 h 89"/>
                <a:gd name="T6" fmla="*/ 347 w 358"/>
                <a:gd name="T7" fmla="*/ 89 h 89"/>
                <a:gd name="T8" fmla="*/ 0 w 358"/>
                <a:gd name="T9" fmla="*/ 89 h 89"/>
                <a:gd name="T10" fmla="*/ 0 w 358"/>
                <a:gd name="T11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8" h="89">
                  <a:moveTo>
                    <a:pt x="0" y="0"/>
                  </a:moveTo>
                  <a:lnTo>
                    <a:pt x="358" y="0"/>
                  </a:lnTo>
                  <a:lnTo>
                    <a:pt x="355" y="46"/>
                  </a:lnTo>
                  <a:lnTo>
                    <a:pt x="347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30" name="Freeform 44"/>
            <p:cNvSpPr>
              <a:spLocks/>
            </p:cNvSpPr>
            <p:nvPr/>
          </p:nvSpPr>
          <p:spPr bwMode="auto">
            <a:xfrm>
              <a:off x="3074988" y="2368551"/>
              <a:ext cx="1516063" cy="142875"/>
            </a:xfrm>
            <a:custGeom>
              <a:avLst/>
              <a:gdLst>
                <a:gd name="T0" fmla="*/ 0 w 955"/>
                <a:gd name="T1" fmla="*/ 0 h 90"/>
                <a:gd name="T2" fmla="*/ 717 w 955"/>
                <a:gd name="T3" fmla="*/ 0 h 90"/>
                <a:gd name="T4" fmla="*/ 761 w 955"/>
                <a:gd name="T5" fmla="*/ 3 h 90"/>
                <a:gd name="T6" fmla="*/ 805 w 955"/>
                <a:gd name="T7" fmla="*/ 11 h 90"/>
                <a:gd name="T8" fmla="*/ 846 w 955"/>
                <a:gd name="T9" fmla="*/ 24 h 90"/>
                <a:gd name="T10" fmla="*/ 885 w 955"/>
                <a:gd name="T11" fmla="*/ 41 h 90"/>
                <a:gd name="T12" fmla="*/ 921 w 955"/>
                <a:gd name="T13" fmla="*/ 63 h 90"/>
                <a:gd name="T14" fmla="*/ 955 w 955"/>
                <a:gd name="T15" fmla="*/ 90 h 90"/>
                <a:gd name="T16" fmla="*/ 0 w 955"/>
                <a:gd name="T17" fmla="*/ 90 h 90"/>
                <a:gd name="T18" fmla="*/ 0 w 955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5" h="90">
                  <a:moveTo>
                    <a:pt x="0" y="0"/>
                  </a:moveTo>
                  <a:lnTo>
                    <a:pt x="717" y="0"/>
                  </a:lnTo>
                  <a:lnTo>
                    <a:pt x="761" y="3"/>
                  </a:lnTo>
                  <a:lnTo>
                    <a:pt x="805" y="11"/>
                  </a:lnTo>
                  <a:lnTo>
                    <a:pt x="846" y="24"/>
                  </a:lnTo>
                  <a:lnTo>
                    <a:pt x="885" y="41"/>
                  </a:lnTo>
                  <a:lnTo>
                    <a:pt x="921" y="63"/>
                  </a:lnTo>
                  <a:lnTo>
                    <a:pt x="955" y="90"/>
                  </a:lnTo>
                  <a:lnTo>
                    <a:pt x="0" y="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31" name="Freeform 45"/>
            <p:cNvSpPr>
              <a:spLocks/>
            </p:cNvSpPr>
            <p:nvPr/>
          </p:nvSpPr>
          <p:spPr bwMode="auto">
            <a:xfrm>
              <a:off x="3074988" y="2652713"/>
              <a:ext cx="1689100" cy="141288"/>
            </a:xfrm>
            <a:custGeom>
              <a:avLst/>
              <a:gdLst>
                <a:gd name="T0" fmla="*/ 0 w 1064"/>
                <a:gd name="T1" fmla="*/ 0 h 89"/>
                <a:gd name="T2" fmla="*/ 1027 w 1064"/>
                <a:gd name="T3" fmla="*/ 0 h 89"/>
                <a:gd name="T4" fmla="*/ 1042 w 1064"/>
                <a:gd name="T5" fmla="*/ 28 h 89"/>
                <a:gd name="T6" fmla="*/ 1054 w 1064"/>
                <a:gd name="T7" fmla="*/ 58 h 89"/>
                <a:gd name="T8" fmla="*/ 1064 w 1064"/>
                <a:gd name="T9" fmla="*/ 89 h 89"/>
                <a:gd name="T10" fmla="*/ 0 w 1064"/>
                <a:gd name="T11" fmla="*/ 89 h 89"/>
                <a:gd name="T12" fmla="*/ 0 w 1064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4" h="89">
                  <a:moveTo>
                    <a:pt x="0" y="0"/>
                  </a:moveTo>
                  <a:lnTo>
                    <a:pt x="1027" y="0"/>
                  </a:lnTo>
                  <a:lnTo>
                    <a:pt x="1042" y="28"/>
                  </a:lnTo>
                  <a:lnTo>
                    <a:pt x="1054" y="58"/>
                  </a:lnTo>
                  <a:lnTo>
                    <a:pt x="1064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33680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7"/>
          <p:cNvSpPr>
            <a:spLocks/>
          </p:cNvSpPr>
          <p:nvPr userDrawn="1"/>
        </p:nvSpPr>
        <p:spPr bwMode="auto">
          <a:xfrm>
            <a:off x="10151281" y="0"/>
            <a:ext cx="7188984" cy="9753600"/>
          </a:xfrm>
          <a:custGeom>
            <a:avLst/>
            <a:gdLst>
              <a:gd name="T0" fmla="*/ 3182 w 4776"/>
              <a:gd name="T1" fmla="*/ 0 h 6480"/>
              <a:gd name="T2" fmla="*/ 3374 w 4776"/>
              <a:gd name="T3" fmla="*/ 6 h 6480"/>
              <a:gd name="T4" fmla="*/ 3563 w 4776"/>
              <a:gd name="T5" fmla="*/ 22 h 6480"/>
              <a:gd name="T6" fmla="*/ 3747 w 4776"/>
              <a:gd name="T7" fmla="*/ 51 h 6480"/>
              <a:gd name="T8" fmla="*/ 3930 w 4776"/>
              <a:gd name="T9" fmla="*/ 88 h 6480"/>
              <a:gd name="T10" fmla="*/ 4109 w 4776"/>
              <a:gd name="T11" fmla="*/ 137 h 6480"/>
              <a:gd name="T12" fmla="*/ 4281 w 4776"/>
              <a:gd name="T13" fmla="*/ 194 h 6480"/>
              <a:gd name="T14" fmla="*/ 4450 w 4776"/>
              <a:gd name="T15" fmla="*/ 263 h 6480"/>
              <a:gd name="T16" fmla="*/ 4615 w 4776"/>
              <a:gd name="T17" fmla="*/ 340 h 6480"/>
              <a:gd name="T18" fmla="*/ 4772 w 4776"/>
              <a:gd name="T19" fmla="*/ 426 h 6480"/>
              <a:gd name="T20" fmla="*/ 4776 w 4776"/>
              <a:gd name="T21" fmla="*/ 426 h 6480"/>
              <a:gd name="T22" fmla="*/ 1590 w 4776"/>
              <a:gd name="T23" fmla="*/ 6480 h 6480"/>
              <a:gd name="T24" fmla="*/ 0 w 4776"/>
              <a:gd name="T25" fmla="*/ 3184 h 6480"/>
              <a:gd name="T26" fmla="*/ 1592 w 4776"/>
              <a:gd name="T27" fmla="*/ 426 h 6480"/>
              <a:gd name="T28" fmla="*/ 1751 w 4776"/>
              <a:gd name="T29" fmla="*/ 340 h 6480"/>
              <a:gd name="T30" fmla="*/ 1914 w 4776"/>
              <a:gd name="T31" fmla="*/ 263 h 6480"/>
              <a:gd name="T32" fmla="*/ 2083 w 4776"/>
              <a:gd name="T33" fmla="*/ 194 h 6480"/>
              <a:gd name="T34" fmla="*/ 2257 w 4776"/>
              <a:gd name="T35" fmla="*/ 137 h 6480"/>
              <a:gd name="T36" fmla="*/ 2434 w 4776"/>
              <a:gd name="T37" fmla="*/ 88 h 6480"/>
              <a:gd name="T38" fmla="*/ 2617 w 4776"/>
              <a:gd name="T39" fmla="*/ 51 h 6480"/>
              <a:gd name="T40" fmla="*/ 2801 w 4776"/>
              <a:gd name="T41" fmla="*/ 22 h 6480"/>
              <a:gd name="T42" fmla="*/ 2990 w 4776"/>
              <a:gd name="T43" fmla="*/ 6 h 6480"/>
              <a:gd name="T44" fmla="*/ 3182 w 4776"/>
              <a:gd name="T45" fmla="*/ 0 h 6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776" h="6480">
                <a:moveTo>
                  <a:pt x="3182" y="0"/>
                </a:moveTo>
                <a:lnTo>
                  <a:pt x="3374" y="6"/>
                </a:lnTo>
                <a:lnTo>
                  <a:pt x="3563" y="22"/>
                </a:lnTo>
                <a:lnTo>
                  <a:pt x="3747" y="51"/>
                </a:lnTo>
                <a:lnTo>
                  <a:pt x="3930" y="88"/>
                </a:lnTo>
                <a:lnTo>
                  <a:pt x="4109" y="137"/>
                </a:lnTo>
                <a:lnTo>
                  <a:pt x="4281" y="194"/>
                </a:lnTo>
                <a:lnTo>
                  <a:pt x="4450" y="263"/>
                </a:lnTo>
                <a:lnTo>
                  <a:pt x="4615" y="340"/>
                </a:lnTo>
                <a:lnTo>
                  <a:pt x="4772" y="426"/>
                </a:lnTo>
                <a:lnTo>
                  <a:pt x="4776" y="426"/>
                </a:lnTo>
                <a:lnTo>
                  <a:pt x="1590" y="6480"/>
                </a:lnTo>
                <a:lnTo>
                  <a:pt x="0" y="3184"/>
                </a:lnTo>
                <a:lnTo>
                  <a:pt x="1592" y="426"/>
                </a:lnTo>
                <a:lnTo>
                  <a:pt x="1751" y="340"/>
                </a:lnTo>
                <a:lnTo>
                  <a:pt x="1914" y="263"/>
                </a:lnTo>
                <a:lnTo>
                  <a:pt x="2083" y="194"/>
                </a:lnTo>
                <a:lnTo>
                  <a:pt x="2257" y="137"/>
                </a:lnTo>
                <a:lnTo>
                  <a:pt x="2434" y="88"/>
                </a:lnTo>
                <a:lnTo>
                  <a:pt x="2617" y="51"/>
                </a:lnTo>
                <a:lnTo>
                  <a:pt x="2801" y="22"/>
                </a:lnTo>
                <a:lnTo>
                  <a:pt x="2990" y="6"/>
                </a:lnTo>
                <a:lnTo>
                  <a:pt x="3182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45646" tIns="72823" rIns="145646" bIns="72823" numCol="1" anchor="t" anchorCtr="0" compatLnSpc="1">
            <a:prstTxWarp prst="textNoShape">
              <a:avLst/>
            </a:prstTxWarp>
          </a:bodyPr>
          <a:lstStyle/>
          <a:p>
            <a:pPr algn="l" defTabSz="1456529" rtl="0"/>
            <a:endParaRPr lang="en-US" sz="2900" kern="1200">
              <a:solidFill>
                <a:srgbClr val="6D7777"/>
              </a:solidFill>
              <a:latin typeface="Arial"/>
            </a:endParaRPr>
          </a:p>
        </p:txBody>
      </p:sp>
      <p:sp>
        <p:nvSpPr>
          <p:cNvPr id="57" name="Subtitle 2"/>
          <p:cNvSpPr>
            <a:spLocks noGrp="1"/>
          </p:cNvSpPr>
          <p:nvPr>
            <p:ph type="subTitle" idx="11"/>
          </p:nvPr>
        </p:nvSpPr>
        <p:spPr>
          <a:xfrm>
            <a:off x="1133442" y="3358642"/>
            <a:ext cx="7536690" cy="492443"/>
          </a:xfrm>
        </p:spPr>
        <p:txBody>
          <a:bodyPr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3200" baseline="0">
                <a:solidFill>
                  <a:srgbClr val="FFFFFF"/>
                </a:solidFill>
              </a:defRPr>
            </a:lvl1pPr>
            <a:lvl2pPr marL="728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6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84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13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41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69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97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26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8" name="Title 1"/>
          <p:cNvSpPr>
            <a:spLocks noGrp="1"/>
          </p:cNvSpPr>
          <p:nvPr>
            <p:ph type="title"/>
          </p:nvPr>
        </p:nvSpPr>
        <p:spPr>
          <a:xfrm>
            <a:off x="1124412" y="1129073"/>
            <a:ext cx="7514114" cy="615553"/>
          </a:xfrm>
        </p:spPr>
        <p:txBody>
          <a:bodyPr>
            <a:spAutoFit/>
          </a:bodyPr>
          <a:lstStyle>
            <a:lvl1pPr algn="l" defTabSz="1456529" rtl="0" eaLnBrk="1" latinLnBrk="0" hangingPunct="1">
              <a:lnSpc>
                <a:spcPts val="4778"/>
              </a:lnSpc>
              <a:spcBef>
                <a:spcPct val="0"/>
              </a:spcBef>
              <a:buNone/>
              <a:defRPr lang="en-US" sz="4500" kern="1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55" name="Group 54"/>
          <p:cNvGrpSpPr/>
          <p:nvPr userDrawn="1"/>
        </p:nvGrpSpPr>
        <p:grpSpPr>
          <a:xfrm>
            <a:off x="10820191" y="4670024"/>
            <a:ext cx="1198454" cy="485659"/>
            <a:chOff x="1938338" y="2368551"/>
            <a:chExt cx="5260976" cy="2132013"/>
          </a:xfrm>
          <a:solidFill>
            <a:schemeClr val="accent3"/>
          </a:solidFill>
        </p:grpSpPr>
        <p:sp>
          <p:nvSpPr>
            <p:cNvPr id="56" name="Freeform 6"/>
            <p:cNvSpPr>
              <a:spLocks/>
            </p:cNvSpPr>
            <p:nvPr/>
          </p:nvSpPr>
          <p:spPr bwMode="auto">
            <a:xfrm>
              <a:off x="5208588" y="2936876"/>
              <a:ext cx="758825" cy="141288"/>
            </a:xfrm>
            <a:custGeom>
              <a:avLst/>
              <a:gdLst>
                <a:gd name="T0" fmla="*/ 0 w 478"/>
                <a:gd name="T1" fmla="*/ 0 h 89"/>
                <a:gd name="T2" fmla="*/ 448 w 478"/>
                <a:gd name="T3" fmla="*/ 0 h 89"/>
                <a:gd name="T4" fmla="*/ 455 w 478"/>
                <a:gd name="T5" fmla="*/ 22 h 89"/>
                <a:gd name="T6" fmla="*/ 461 w 478"/>
                <a:gd name="T7" fmla="*/ 40 h 89"/>
                <a:gd name="T8" fmla="*/ 466 w 478"/>
                <a:gd name="T9" fmla="*/ 56 h 89"/>
                <a:gd name="T10" fmla="*/ 473 w 478"/>
                <a:gd name="T11" fmla="*/ 72 h 89"/>
                <a:gd name="T12" fmla="*/ 478 w 478"/>
                <a:gd name="T13" fmla="*/ 89 h 89"/>
                <a:gd name="T14" fmla="*/ 0 w 478"/>
                <a:gd name="T15" fmla="*/ 89 h 89"/>
                <a:gd name="T16" fmla="*/ 0 w 478"/>
                <a:gd name="T17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8" h="89">
                  <a:moveTo>
                    <a:pt x="0" y="0"/>
                  </a:moveTo>
                  <a:lnTo>
                    <a:pt x="448" y="0"/>
                  </a:lnTo>
                  <a:lnTo>
                    <a:pt x="455" y="22"/>
                  </a:lnTo>
                  <a:lnTo>
                    <a:pt x="461" y="40"/>
                  </a:lnTo>
                  <a:lnTo>
                    <a:pt x="466" y="56"/>
                  </a:lnTo>
                  <a:lnTo>
                    <a:pt x="473" y="72"/>
                  </a:lnTo>
                  <a:lnTo>
                    <a:pt x="478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59" name="Freeform 7"/>
            <p:cNvSpPr>
              <a:spLocks/>
            </p:cNvSpPr>
            <p:nvPr/>
          </p:nvSpPr>
          <p:spPr bwMode="auto">
            <a:xfrm>
              <a:off x="6156326" y="2936876"/>
              <a:ext cx="758825" cy="141288"/>
            </a:xfrm>
            <a:custGeom>
              <a:avLst/>
              <a:gdLst>
                <a:gd name="T0" fmla="*/ 30 w 478"/>
                <a:gd name="T1" fmla="*/ 0 h 89"/>
                <a:gd name="T2" fmla="*/ 478 w 478"/>
                <a:gd name="T3" fmla="*/ 0 h 89"/>
                <a:gd name="T4" fmla="*/ 478 w 478"/>
                <a:gd name="T5" fmla="*/ 89 h 89"/>
                <a:gd name="T6" fmla="*/ 0 w 478"/>
                <a:gd name="T7" fmla="*/ 89 h 89"/>
                <a:gd name="T8" fmla="*/ 30 w 478"/>
                <a:gd name="T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8" h="89">
                  <a:moveTo>
                    <a:pt x="30" y="0"/>
                  </a:moveTo>
                  <a:lnTo>
                    <a:pt x="478" y="0"/>
                  </a:lnTo>
                  <a:lnTo>
                    <a:pt x="478" y="89"/>
                  </a:lnTo>
                  <a:lnTo>
                    <a:pt x="0" y="89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60" name="Freeform 8"/>
            <p:cNvSpPr>
              <a:spLocks/>
            </p:cNvSpPr>
            <p:nvPr/>
          </p:nvSpPr>
          <p:spPr bwMode="auto">
            <a:xfrm>
              <a:off x="5635626" y="3221038"/>
              <a:ext cx="427038" cy="141288"/>
            </a:xfrm>
            <a:custGeom>
              <a:avLst/>
              <a:gdLst>
                <a:gd name="T0" fmla="*/ 0 w 269"/>
                <a:gd name="T1" fmla="*/ 0 h 89"/>
                <a:gd name="T2" fmla="*/ 239 w 269"/>
                <a:gd name="T3" fmla="*/ 0 h 89"/>
                <a:gd name="T4" fmla="*/ 242 w 269"/>
                <a:gd name="T5" fmla="*/ 8 h 89"/>
                <a:gd name="T6" fmla="*/ 245 w 269"/>
                <a:gd name="T7" fmla="*/ 19 h 89"/>
                <a:gd name="T8" fmla="*/ 249 w 269"/>
                <a:gd name="T9" fmla="*/ 31 h 89"/>
                <a:gd name="T10" fmla="*/ 254 w 269"/>
                <a:gd name="T11" fmla="*/ 45 h 89"/>
                <a:gd name="T12" fmla="*/ 258 w 269"/>
                <a:gd name="T13" fmla="*/ 58 h 89"/>
                <a:gd name="T14" fmla="*/ 262 w 269"/>
                <a:gd name="T15" fmla="*/ 70 h 89"/>
                <a:gd name="T16" fmla="*/ 266 w 269"/>
                <a:gd name="T17" fmla="*/ 80 h 89"/>
                <a:gd name="T18" fmla="*/ 268 w 269"/>
                <a:gd name="T19" fmla="*/ 87 h 89"/>
                <a:gd name="T20" fmla="*/ 269 w 269"/>
                <a:gd name="T21" fmla="*/ 89 h 89"/>
                <a:gd name="T22" fmla="*/ 30 w 269"/>
                <a:gd name="T23" fmla="*/ 89 h 89"/>
                <a:gd name="T24" fmla="*/ 27 w 269"/>
                <a:gd name="T25" fmla="*/ 82 h 89"/>
                <a:gd name="T26" fmla="*/ 23 w 269"/>
                <a:gd name="T27" fmla="*/ 71 h 89"/>
                <a:gd name="T28" fmla="*/ 19 w 269"/>
                <a:gd name="T29" fmla="*/ 59 h 89"/>
                <a:gd name="T30" fmla="*/ 15 w 269"/>
                <a:gd name="T31" fmla="*/ 45 h 89"/>
                <a:gd name="T32" fmla="*/ 10 w 269"/>
                <a:gd name="T33" fmla="*/ 32 h 89"/>
                <a:gd name="T34" fmla="*/ 6 w 269"/>
                <a:gd name="T35" fmla="*/ 20 h 89"/>
                <a:gd name="T36" fmla="*/ 3 w 269"/>
                <a:gd name="T37" fmla="*/ 10 h 89"/>
                <a:gd name="T38" fmla="*/ 0 w 269"/>
                <a:gd name="T39" fmla="*/ 3 h 89"/>
                <a:gd name="T40" fmla="*/ 0 w 269"/>
                <a:gd name="T41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9" h="89">
                  <a:moveTo>
                    <a:pt x="0" y="0"/>
                  </a:moveTo>
                  <a:lnTo>
                    <a:pt x="239" y="0"/>
                  </a:lnTo>
                  <a:lnTo>
                    <a:pt x="242" y="8"/>
                  </a:lnTo>
                  <a:lnTo>
                    <a:pt x="245" y="19"/>
                  </a:lnTo>
                  <a:lnTo>
                    <a:pt x="249" y="31"/>
                  </a:lnTo>
                  <a:lnTo>
                    <a:pt x="254" y="45"/>
                  </a:lnTo>
                  <a:lnTo>
                    <a:pt x="258" y="58"/>
                  </a:lnTo>
                  <a:lnTo>
                    <a:pt x="262" y="70"/>
                  </a:lnTo>
                  <a:lnTo>
                    <a:pt x="266" y="80"/>
                  </a:lnTo>
                  <a:lnTo>
                    <a:pt x="268" y="87"/>
                  </a:lnTo>
                  <a:lnTo>
                    <a:pt x="269" y="89"/>
                  </a:lnTo>
                  <a:lnTo>
                    <a:pt x="30" y="89"/>
                  </a:lnTo>
                  <a:lnTo>
                    <a:pt x="27" y="82"/>
                  </a:lnTo>
                  <a:lnTo>
                    <a:pt x="23" y="71"/>
                  </a:lnTo>
                  <a:lnTo>
                    <a:pt x="19" y="59"/>
                  </a:lnTo>
                  <a:lnTo>
                    <a:pt x="15" y="45"/>
                  </a:lnTo>
                  <a:lnTo>
                    <a:pt x="10" y="32"/>
                  </a:lnTo>
                  <a:lnTo>
                    <a:pt x="6" y="20"/>
                  </a:lnTo>
                  <a:lnTo>
                    <a:pt x="3" y="10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61" name="Freeform 9"/>
            <p:cNvSpPr>
              <a:spLocks/>
            </p:cNvSpPr>
            <p:nvPr/>
          </p:nvSpPr>
          <p:spPr bwMode="auto">
            <a:xfrm>
              <a:off x="6062663" y="3221038"/>
              <a:ext cx="425450" cy="141288"/>
            </a:xfrm>
            <a:custGeom>
              <a:avLst/>
              <a:gdLst>
                <a:gd name="T0" fmla="*/ 29 w 268"/>
                <a:gd name="T1" fmla="*/ 0 h 89"/>
                <a:gd name="T2" fmla="*/ 268 w 268"/>
                <a:gd name="T3" fmla="*/ 0 h 89"/>
                <a:gd name="T4" fmla="*/ 238 w 268"/>
                <a:gd name="T5" fmla="*/ 89 h 89"/>
                <a:gd name="T6" fmla="*/ 0 w 268"/>
                <a:gd name="T7" fmla="*/ 89 h 89"/>
                <a:gd name="T8" fmla="*/ 29 w 268"/>
                <a:gd name="T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8" h="89">
                  <a:moveTo>
                    <a:pt x="29" y="0"/>
                  </a:moveTo>
                  <a:lnTo>
                    <a:pt x="268" y="0"/>
                  </a:lnTo>
                  <a:lnTo>
                    <a:pt x="238" y="89"/>
                  </a:lnTo>
                  <a:lnTo>
                    <a:pt x="0" y="89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62" name="Freeform 10"/>
            <p:cNvSpPr>
              <a:spLocks/>
            </p:cNvSpPr>
            <p:nvPr/>
          </p:nvSpPr>
          <p:spPr bwMode="auto">
            <a:xfrm>
              <a:off x="5730876" y="3505201"/>
              <a:ext cx="663575" cy="142875"/>
            </a:xfrm>
            <a:custGeom>
              <a:avLst/>
              <a:gdLst>
                <a:gd name="T0" fmla="*/ 0 w 418"/>
                <a:gd name="T1" fmla="*/ 0 h 90"/>
                <a:gd name="T2" fmla="*/ 418 w 418"/>
                <a:gd name="T3" fmla="*/ 0 h 90"/>
                <a:gd name="T4" fmla="*/ 388 w 418"/>
                <a:gd name="T5" fmla="*/ 90 h 90"/>
                <a:gd name="T6" fmla="*/ 30 w 418"/>
                <a:gd name="T7" fmla="*/ 90 h 90"/>
                <a:gd name="T8" fmla="*/ 22 w 418"/>
                <a:gd name="T9" fmla="*/ 68 h 90"/>
                <a:gd name="T10" fmla="*/ 16 w 418"/>
                <a:gd name="T11" fmla="*/ 50 h 90"/>
                <a:gd name="T12" fmla="*/ 11 w 418"/>
                <a:gd name="T13" fmla="*/ 34 h 90"/>
                <a:gd name="T14" fmla="*/ 6 w 418"/>
                <a:gd name="T15" fmla="*/ 18 h 90"/>
                <a:gd name="T16" fmla="*/ 0 w 418"/>
                <a:gd name="T1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8" h="90">
                  <a:moveTo>
                    <a:pt x="0" y="0"/>
                  </a:moveTo>
                  <a:lnTo>
                    <a:pt x="418" y="0"/>
                  </a:lnTo>
                  <a:lnTo>
                    <a:pt x="388" y="90"/>
                  </a:lnTo>
                  <a:lnTo>
                    <a:pt x="30" y="90"/>
                  </a:lnTo>
                  <a:lnTo>
                    <a:pt x="22" y="68"/>
                  </a:lnTo>
                  <a:lnTo>
                    <a:pt x="16" y="50"/>
                  </a:lnTo>
                  <a:lnTo>
                    <a:pt x="11" y="34"/>
                  </a:lnTo>
                  <a:lnTo>
                    <a:pt x="6" y="1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63" name="Rectangle 11"/>
            <p:cNvSpPr>
              <a:spLocks noChangeArrowheads="1"/>
            </p:cNvSpPr>
            <p:nvPr/>
          </p:nvSpPr>
          <p:spPr bwMode="auto">
            <a:xfrm>
              <a:off x="5208588" y="3790951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64" name="Rectangle 12"/>
            <p:cNvSpPr>
              <a:spLocks noChangeArrowheads="1"/>
            </p:cNvSpPr>
            <p:nvPr/>
          </p:nvSpPr>
          <p:spPr bwMode="auto">
            <a:xfrm>
              <a:off x="6488113" y="3790951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65" name="Rectangle 13"/>
            <p:cNvSpPr>
              <a:spLocks noChangeArrowheads="1"/>
            </p:cNvSpPr>
            <p:nvPr/>
          </p:nvSpPr>
          <p:spPr bwMode="auto">
            <a:xfrm>
              <a:off x="5208588" y="3505201"/>
              <a:ext cx="427038" cy="1428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66" name="Rectangle 14"/>
            <p:cNvSpPr>
              <a:spLocks noChangeArrowheads="1"/>
            </p:cNvSpPr>
            <p:nvPr/>
          </p:nvSpPr>
          <p:spPr bwMode="auto">
            <a:xfrm>
              <a:off x="6488113" y="3505201"/>
              <a:ext cx="427038" cy="1428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67" name="Rectangle 66"/>
            <p:cNvSpPr>
              <a:spLocks noChangeArrowheads="1"/>
            </p:cNvSpPr>
            <p:nvPr/>
          </p:nvSpPr>
          <p:spPr bwMode="auto">
            <a:xfrm>
              <a:off x="5208588" y="3221038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68" name="Rectangle 67"/>
            <p:cNvSpPr>
              <a:spLocks noChangeArrowheads="1"/>
            </p:cNvSpPr>
            <p:nvPr/>
          </p:nvSpPr>
          <p:spPr bwMode="auto">
            <a:xfrm>
              <a:off x="6488113" y="3221038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69" name="Rectangle 68"/>
            <p:cNvSpPr>
              <a:spLocks noChangeArrowheads="1"/>
            </p:cNvSpPr>
            <p:nvPr/>
          </p:nvSpPr>
          <p:spPr bwMode="auto">
            <a:xfrm>
              <a:off x="4924426" y="4075113"/>
              <a:ext cx="711200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70" name="Rectangle 69"/>
            <p:cNvSpPr>
              <a:spLocks noChangeArrowheads="1"/>
            </p:cNvSpPr>
            <p:nvPr/>
          </p:nvSpPr>
          <p:spPr bwMode="auto">
            <a:xfrm>
              <a:off x="4924426" y="4359276"/>
              <a:ext cx="711200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71" name="Rectangle 19"/>
            <p:cNvSpPr>
              <a:spLocks noChangeArrowheads="1"/>
            </p:cNvSpPr>
            <p:nvPr/>
          </p:nvSpPr>
          <p:spPr bwMode="auto">
            <a:xfrm>
              <a:off x="3360738" y="3790951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72" name="Rectangle 20"/>
            <p:cNvSpPr>
              <a:spLocks noChangeArrowheads="1"/>
            </p:cNvSpPr>
            <p:nvPr/>
          </p:nvSpPr>
          <p:spPr bwMode="auto">
            <a:xfrm>
              <a:off x="3360738" y="2936876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73" name="Rectangle 21"/>
            <p:cNvSpPr>
              <a:spLocks noChangeArrowheads="1"/>
            </p:cNvSpPr>
            <p:nvPr/>
          </p:nvSpPr>
          <p:spPr bwMode="auto">
            <a:xfrm>
              <a:off x="2222501" y="3790951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74" name="Rectangle 22"/>
            <p:cNvSpPr>
              <a:spLocks noChangeArrowheads="1"/>
            </p:cNvSpPr>
            <p:nvPr/>
          </p:nvSpPr>
          <p:spPr bwMode="auto">
            <a:xfrm>
              <a:off x="2222501" y="3505201"/>
              <a:ext cx="427038" cy="1428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75" name="Rectangle 23"/>
            <p:cNvSpPr>
              <a:spLocks noChangeArrowheads="1"/>
            </p:cNvSpPr>
            <p:nvPr/>
          </p:nvSpPr>
          <p:spPr bwMode="auto">
            <a:xfrm>
              <a:off x="2222501" y="3221038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76" name="Rectangle 24"/>
            <p:cNvSpPr>
              <a:spLocks noChangeArrowheads="1"/>
            </p:cNvSpPr>
            <p:nvPr/>
          </p:nvSpPr>
          <p:spPr bwMode="auto">
            <a:xfrm>
              <a:off x="2222501" y="2936876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77" name="Rectangle 25"/>
            <p:cNvSpPr>
              <a:spLocks noChangeArrowheads="1"/>
            </p:cNvSpPr>
            <p:nvPr/>
          </p:nvSpPr>
          <p:spPr bwMode="auto">
            <a:xfrm>
              <a:off x="1938338" y="4075113"/>
              <a:ext cx="995363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78" name="Rectangle 26"/>
            <p:cNvSpPr>
              <a:spLocks noChangeArrowheads="1"/>
            </p:cNvSpPr>
            <p:nvPr/>
          </p:nvSpPr>
          <p:spPr bwMode="auto">
            <a:xfrm>
              <a:off x="1938338" y="4359276"/>
              <a:ext cx="995363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79" name="Rectangle 27"/>
            <p:cNvSpPr>
              <a:spLocks noChangeArrowheads="1"/>
            </p:cNvSpPr>
            <p:nvPr/>
          </p:nvSpPr>
          <p:spPr bwMode="auto">
            <a:xfrm>
              <a:off x="1938338" y="2368551"/>
              <a:ext cx="995363" cy="1428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80" name="Rectangle 28"/>
            <p:cNvSpPr>
              <a:spLocks noChangeArrowheads="1"/>
            </p:cNvSpPr>
            <p:nvPr/>
          </p:nvSpPr>
          <p:spPr bwMode="auto">
            <a:xfrm>
              <a:off x="1938338" y="2652713"/>
              <a:ext cx="995363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81" name="Freeform 29"/>
            <p:cNvSpPr>
              <a:spLocks/>
            </p:cNvSpPr>
            <p:nvPr/>
          </p:nvSpPr>
          <p:spPr bwMode="auto">
            <a:xfrm>
              <a:off x="4924426" y="2368551"/>
              <a:ext cx="854075" cy="142875"/>
            </a:xfrm>
            <a:custGeom>
              <a:avLst/>
              <a:gdLst>
                <a:gd name="T0" fmla="*/ 0 w 538"/>
                <a:gd name="T1" fmla="*/ 0 h 90"/>
                <a:gd name="T2" fmla="*/ 508 w 538"/>
                <a:gd name="T3" fmla="*/ 0 h 90"/>
                <a:gd name="T4" fmla="*/ 514 w 538"/>
                <a:gd name="T5" fmla="*/ 17 h 90"/>
                <a:gd name="T6" fmla="*/ 519 w 538"/>
                <a:gd name="T7" fmla="*/ 33 h 90"/>
                <a:gd name="T8" fmla="*/ 524 w 538"/>
                <a:gd name="T9" fmla="*/ 49 h 90"/>
                <a:gd name="T10" fmla="*/ 530 w 538"/>
                <a:gd name="T11" fmla="*/ 68 h 90"/>
                <a:gd name="T12" fmla="*/ 538 w 538"/>
                <a:gd name="T13" fmla="*/ 90 h 90"/>
                <a:gd name="T14" fmla="*/ 0 w 538"/>
                <a:gd name="T15" fmla="*/ 90 h 90"/>
                <a:gd name="T16" fmla="*/ 0 w 538"/>
                <a:gd name="T1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8" h="90">
                  <a:moveTo>
                    <a:pt x="0" y="0"/>
                  </a:moveTo>
                  <a:lnTo>
                    <a:pt x="508" y="0"/>
                  </a:lnTo>
                  <a:lnTo>
                    <a:pt x="514" y="17"/>
                  </a:lnTo>
                  <a:lnTo>
                    <a:pt x="519" y="33"/>
                  </a:lnTo>
                  <a:lnTo>
                    <a:pt x="524" y="49"/>
                  </a:lnTo>
                  <a:lnTo>
                    <a:pt x="530" y="68"/>
                  </a:lnTo>
                  <a:lnTo>
                    <a:pt x="538" y="90"/>
                  </a:lnTo>
                  <a:lnTo>
                    <a:pt x="0" y="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82" name="Freeform 30"/>
            <p:cNvSpPr>
              <a:spLocks/>
            </p:cNvSpPr>
            <p:nvPr/>
          </p:nvSpPr>
          <p:spPr bwMode="auto">
            <a:xfrm>
              <a:off x="4924426" y="2652713"/>
              <a:ext cx="947738" cy="141288"/>
            </a:xfrm>
            <a:custGeom>
              <a:avLst/>
              <a:gdLst>
                <a:gd name="T0" fmla="*/ 0 w 597"/>
                <a:gd name="T1" fmla="*/ 0 h 89"/>
                <a:gd name="T2" fmla="*/ 567 w 597"/>
                <a:gd name="T3" fmla="*/ 0 h 89"/>
                <a:gd name="T4" fmla="*/ 573 w 597"/>
                <a:gd name="T5" fmla="*/ 17 h 89"/>
                <a:gd name="T6" fmla="*/ 577 w 597"/>
                <a:gd name="T7" fmla="*/ 29 h 89"/>
                <a:gd name="T8" fmla="*/ 581 w 597"/>
                <a:gd name="T9" fmla="*/ 40 h 89"/>
                <a:gd name="T10" fmla="*/ 584 w 597"/>
                <a:gd name="T11" fmla="*/ 50 h 89"/>
                <a:gd name="T12" fmla="*/ 587 w 597"/>
                <a:gd name="T13" fmla="*/ 60 h 89"/>
                <a:gd name="T14" fmla="*/ 592 w 597"/>
                <a:gd name="T15" fmla="*/ 73 h 89"/>
                <a:gd name="T16" fmla="*/ 597 w 597"/>
                <a:gd name="T17" fmla="*/ 89 h 89"/>
                <a:gd name="T18" fmla="*/ 0 w 597"/>
                <a:gd name="T19" fmla="*/ 89 h 89"/>
                <a:gd name="T20" fmla="*/ 0 w 597"/>
                <a:gd name="T21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7" h="89">
                  <a:moveTo>
                    <a:pt x="0" y="0"/>
                  </a:moveTo>
                  <a:lnTo>
                    <a:pt x="567" y="0"/>
                  </a:lnTo>
                  <a:lnTo>
                    <a:pt x="573" y="17"/>
                  </a:lnTo>
                  <a:lnTo>
                    <a:pt x="577" y="29"/>
                  </a:lnTo>
                  <a:lnTo>
                    <a:pt x="581" y="40"/>
                  </a:lnTo>
                  <a:lnTo>
                    <a:pt x="584" y="50"/>
                  </a:lnTo>
                  <a:lnTo>
                    <a:pt x="587" y="60"/>
                  </a:lnTo>
                  <a:lnTo>
                    <a:pt x="592" y="73"/>
                  </a:lnTo>
                  <a:lnTo>
                    <a:pt x="597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83" name="Freeform 31"/>
            <p:cNvSpPr>
              <a:spLocks/>
            </p:cNvSpPr>
            <p:nvPr/>
          </p:nvSpPr>
          <p:spPr bwMode="auto">
            <a:xfrm>
              <a:off x="6346826" y="2368551"/>
              <a:ext cx="852488" cy="142875"/>
            </a:xfrm>
            <a:custGeom>
              <a:avLst/>
              <a:gdLst>
                <a:gd name="T0" fmla="*/ 30 w 537"/>
                <a:gd name="T1" fmla="*/ 0 h 90"/>
                <a:gd name="T2" fmla="*/ 537 w 537"/>
                <a:gd name="T3" fmla="*/ 0 h 90"/>
                <a:gd name="T4" fmla="*/ 537 w 537"/>
                <a:gd name="T5" fmla="*/ 90 h 90"/>
                <a:gd name="T6" fmla="*/ 0 w 537"/>
                <a:gd name="T7" fmla="*/ 90 h 90"/>
                <a:gd name="T8" fmla="*/ 30 w 537"/>
                <a:gd name="T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7" h="90">
                  <a:moveTo>
                    <a:pt x="30" y="0"/>
                  </a:moveTo>
                  <a:lnTo>
                    <a:pt x="537" y="0"/>
                  </a:lnTo>
                  <a:lnTo>
                    <a:pt x="537" y="90"/>
                  </a:lnTo>
                  <a:lnTo>
                    <a:pt x="0" y="90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84" name="Freeform 32"/>
            <p:cNvSpPr>
              <a:spLocks/>
            </p:cNvSpPr>
            <p:nvPr/>
          </p:nvSpPr>
          <p:spPr bwMode="auto">
            <a:xfrm>
              <a:off x="6253163" y="2652713"/>
              <a:ext cx="946150" cy="141288"/>
            </a:xfrm>
            <a:custGeom>
              <a:avLst/>
              <a:gdLst>
                <a:gd name="T0" fmla="*/ 29 w 596"/>
                <a:gd name="T1" fmla="*/ 0 h 89"/>
                <a:gd name="T2" fmla="*/ 596 w 596"/>
                <a:gd name="T3" fmla="*/ 0 h 89"/>
                <a:gd name="T4" fmla="*/ 596 w 596"/>
                <a:gd name="T5" fmla="*/ 89 h 89"/>
                <a:gd name="T6" fmla="*/ 0 w 596"/>
                <a:gd name="T7" fmla="*/ 89 h 89"/>
                <a:gd name="T8" fmla="*/ 29 w 596"/>
                <a:gd name="T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6" h="89">
                  <a:moveTo>
                    <a:pt x="29" y="0"/>
                  </a:moveTo>
                  <a:lnTo>
                    <a:pt x="596" y="0"/>
                  </a:lnTo>
                  <a:lnTo>
                    <a:pt x="596" y="89"/>
                  </a:lnTo>
                  <a:lnTo>
                    <a:pt x="0" y="89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85" name="Rectangle 33"/>
            <p:cNvSpPr>
              <a:spLocks noChangeArrowheads="1"/>
            </p:cNvSpPr>
            <p:nvPr/>
          </p:nvSpPr>
          <p:spPr bwMode="auto">
            <a:xfrm>
              <a:off x="6488113" y="4075113"/>
              <a:ext cx="711200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86" name="Rectangle 34"/>
            <p:cNvSpPr>
              <a:spLocks noChangeArrowheads="1"/>
            </p:cNvSpPr>
            <p:nvPr/>
          </p:nvSpPr>
          <p:spPr bwMode="auto">
            <a:xfrm>
              <a:off x="6488113" y="4359276"/>
              <a:ext cx="711200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87" name="Freeform 35"/>
            <p:cNvSpPr>
              <a:spLocks/>
            </p:cNvSpPr>
            <p:nvPr/>
          </p:nvSpPr>
          <p:spPr bwMode="auto">
            <a:xfrm>
              <a:off x="6015038" y="4359276"/>
              <a:ext cx="93663" cy="141288"/>
            </a:xfrm>
            <a:custGeom>
              <a:avLst/>
              <a:gdLst>
                <a:gd name="T0" fmla="*/ 0 w 59"/>
                <a:gd name="T1" fmla="*/ 0 h 89"/>
                <a:gd name="T2" fmla="*/ 59 w 59"/>
                <a:gd name="T3" fmla="*/ 0 h 89"/>
                <a:gd name="T4" fmla="*/ 30 w 59"/>
                <a:gd name="T5" fmla="*/ 89 h 89"/>
                <a:gd name="T6" fmla="*/ 29 w 59"/>
                <a:gd name="T7" fmla="*/ 86 h 89"/>
                <a:gd name="T8" fmla="*/ 27 w 59"/>
                <a:gd name="T9" fmla="*/ 80 h 89"/>
                <a:gd name="T10" fmla="*/ 23 w 59"/>
                <a:gd name="T11" fmla="*/ 70 h 89"/>
                <a:gd name="T12" fmla="*/ 19 w 59"/>
                <a:gd name="T13" fmla="*/ 58 h 89"/>
                <a:gd name="T14" fmla="*/ 15 w 59"/>
                <a:gd name="T15" fmla="*/ 44 h 89"/>
                <a:gd name="T16" fmla="*/ 10 w 59"/>
                <a:gd name="T17" fmla="*/ 31 h 89"/>
                <a:gd name="T18" fmla="*/ 6 w 59"/>
                <a:gd name="T19" fmla="*/ 18 h 89"/>
                <a:gd name="T20" fmla="*/ 3 w 59"/>
                <a:gd name="T21" fmla="*/ 8 h 89"/>
                <a:gd name="T22" fmla="*/ 0 w 59"/>
                <a:gd name="T2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9" h="89">
                  <a:moveTo>
                    <a:pt x="0" y="0"/>
                  </a:moveTo>
                  <a:lnTo>
                    <a:pt x="59" y="0"/>
                  </a:lnTo>
                  <a:lnTo>
                    <a:pt x="30" y="89"/>
                  </a:lnTo>
                  <a:lnTo>
                    <a:pt x="29" y="86"/>
                  </a:lnTo>
                  <a:lnTo>
                    <a:pt x="27" y="80"/>
                  </a:lnTo>
                  <a:lnTo>
                    <a:pt x="23" y="70"/>
                  </a:lnTo>
                  <a:lnTo>
                    <a:pt x="19" y="58"/>
                  </a:lnTo>
                  <a:lnTo>
                    <a:pt x="15" y="44"/>
                  </a:lnTo>
                  <a:lnTo>
                    <a:pt x="10" y="31"/>
                  </a:lnTo>
                  <a:lnTo>
                    <a:pt x="6" y="18"/>
                  </a:lnTo>
                  <a:lnTo>
                    <a:pt x="3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88" name="Freeform 36"/>
            <p:cNvSpPr>
              <a:spLocks/>
            </p:cNvSpPr>
            <p:nvPr/>
          </p:nvSpPr>
          <p:spPr bwMode="auto">
            <a:xfrm>
              <a:off x="5919788" y="4075113"/>
              <a:ext cx="284163" cy="141288"/>
            </a:xfrm>
            <a:custGeom>
              <a:avLst/>
              <a:gdLst>
                <a:gd name="T0" fmla="*/ 0 w 179"/>
                <a:gd name="T1" fmla="*/ 0 h 89"/>
                <a:gd name="T2" fmla="*/ 179 w 179"/>
                <a:gd name="T3" fmla="*/ 0 h 89"/>
                <a:gd name="T4" fmla="*/ 149 w 179"/>
                <a:gd name="T5" fmla="*/ 89 h 89"/>
                <a:gd name="T6" fmla="*/ 30 w 179"/>
                <a:gd name="T7" fmla="*/ 89 h 89"/>
                <a:gd name="T8" fmla="*/ 25 w 179"/>
                <a:gd name="T9" fmla="*/ 72 h 89"/>
                <a:gd name="T10" fmla="*/ 18 w 179"/>
                <a:gd name="T11" fmla="*/ 56 h 89"/>
                <a:gd name="T12" fmla="*/ 13 w 179"/>
                <a:gd name="T13" fmla="*/ 39 h 89"/>
                <a:gd name="T14" fmla="*/ 7 w 179"/>
                <a:gd name="T15" fmla="*/ 21 h 89"/>
                <a:gd name="T16" fmla="*/ 0 w 179"/>
                <a:gd name="T17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89">
                  <a:moveTo>
                    <a:pt x="0" y="0"/>
                  </a:moveTo>
                  <a:lnTo>
                    <a:pt x="179" y="0"/>
                  </a:lnTo>
                  <a:lnTo>
                    <a:pt x="149" y="89"/>
                  </a:lnTo>
                  <a:lnTo>
                    <a:pt x="30" y="89"/>
                  </a:lnTo>
                  <a:lnTo>
                    <a:pt x="25" y="72"/>
                  </a:lnTo>
                  <a:lnTo>
                    <a:pt x="18" y="56"/>
                  </a:lnTo>
                  <a:lnTo>
                    <a:pt x="13" y="39"/>
                  </a:lnTo>
                  <a:lnTo>
                    <a:pt x="7" y="2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89" name="Freeform 37"/>
            <p:cNvSpPr>
              <a:spLocks/>
            </p:cNvSpPr>
            <p:nvPr/>
          </p:nvSpPr>
          <p:spPr bwMode="auto">
            <a:xfrm>
              <a:off x="5824538" y="3790951"/>
              <a:ext cx="474663" cy="141288"/>
            </a:xfrm>
            <a:custGeom>
              <a:avLst/>
              <a:gdLst>
                <a:gd name="T0" fmla="*/ 0 w 299"/>
                <a:gd name="T1" fmla="*/ 0 h 89"/>
                <a:gd name="T2" fmla="*/ 299 w 299"/>
                <a:gd name="T3" fmla="*/ 0 h 89"/>
                <a:gd name="T4" fmla="*/ 270 w 299"/>
                <a:gd name="T5" fmla="*/ 89 h 89"/>
                <a:gd name="T6" fmla="*/ 30 w 299"/>
                <a:gd name="T7" fmla="*/ 89 h 89"/>
                <a:gd name="T8" fmla="*/ 25 w 299"/>
                <a:gd name="T9" fmla="*/ 72 h 89"/>
                <a:gd name="T10" fmla="*/ 20 w 299"/>
                <a:gd name="T11" fmla="*/ 59 h 89"/>
                <a:gd name="T12" fmla="*/ 17 w 299"/>
                <a:gd name="T13" fmla="*/ 49 h 89"/>
                <a:gd name="T14" fmla="*/ 14 w 299"/>
                <a:gd name="T15" fmla="*/ 39 h 89"/>
                <a:gd name="T16" fmla="*/ 10 w 299"/>
                <a:gd name="T17" fmla="*/ 29 h 89"/>
                <a:gd name="T18" fmla="*/ 6 w 299"/>
                <a:gd name="T19" fmla="*/ 16 h 89"/>
                <a:gd name="T20" fmla="*/ 0 w 299"/>
                <a:gd name="T21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9" h="89">
                  <a:moveTo>
                    <a:pt x="0" y="0"/>
                  </a:moveTo>
                  <a:lnTo>
                    <a:pt x="299" y="0"/>
                  </a:lnTo>
                  <a:lnTo>
                    <a:pt x="270" y="89"/>
                  </a:lnTo>
                  <a:lnTo>
                    <a:pt x="30" y="89"/>
                  </a:lnTo>
                  <a:lnTo>
                    <a:pt x="25" y="72"/>
                  </a:lnTo>
                  <a:lnTo>
                    <a:pt x="20" y="59"/>
                  </a:lnTo>
                  <a:lnTo>
                    <a:pt x="17" y="49"/>
                  </a:lnTo>
                  <a:lnTo>
                    <a:pt x="14" y="39"/>
                  </a:lnTo>
                  <a:lnTo>
                    <a:pt x="10" y="29"/>
                  </a:lnTo>
                  <a:lnTo>
                    <a:pt x="6" y="1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90" name="Freeform 38"/>
            <p:cNvSpPr>
              <a:spLocks/>
            </p:cNvSpPr>
            <p:nvPr/>
          </p:nvSpPr>
          <p:spPr bwMode="auto">
            <a:xfrm>
              <a:off x="3360738" y="3505201"/>
              <a:ext cx="1344613" cy="142875"/>
            </a:xfrm>
            <a:custGeom>
              <a:avLst/>
              <a:gdLst>
                <a:gd name="T0" fmla="*/ 0 w 847"/>
                <a:gd name="T1" fmla="*/ 0 h 90"/>
                <a:gd name="T2" fmla="*/ 774 w 847"/>
                <a:gd name="T3" fmla="*/ 0 h 90"/>
                <a:gd name="T4" fmla="*/ 802 w 847"/>
                <a:gd name="T5" fmla="*/ 27 h 90"/>
                <a:gd name="T6" fmla="*/ 826 w 847"/>
                <a:gd name="T7" fmla="*/ 57 h 90"/>
                <a:gd name="T8" fmla="*/ 847 w 847"/>
                <a:gd name="T9" fmla="*/ 90 h 90"/>
                <a:gd name="T10" fmla="*/ 0 w 847"/>
                <a:gd name="T11" fmla="*/ 90 h 90"/>
                <a:gd name="T12" fmla="*/ 0 w 847"/>
                <a:gd name="T1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7" h="90">
                  <a:moveTo>
                    <a:pt x="0" y="0"/>
                  </a:moveTo>
                  <a:lnTo>
                    <a:pt x="774" y="0"/>
                  </a:lnTo>
                  <a:lnTo>
                    <a:pt x="802" y="27"/>
                  </a:lnTo>
                  <a:lnTo>
                    <a:pt x="826" y="57"/>
                  </a:lnTo>
                  <a:lnTo>
                    <a:pt x="847" y="90"/>
                  </a:lnTo>
                  <a:lnTo>
                    <a:pt x="0" y="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91" name="Freeform 39"/>
            <p:cNvSpPr>
              <a:spLocks/>
            </p:cNvSpPr>
            <p:nvPr/>
          </p:nvSpPr>
          <p:spPr bwMode="auto">
            <a:xfrm>
              <a:off x="4213226" y="3790951"/>
              <a:ext cx="568325" cy="141288"/>
            </a:xfrm>
            <a:custGeom>
              <a:avLst/>
              <a:gdLst>
                <a:gd name="T0" fmla="*/ 0 w 358"/>
                <a:gd name="T1" fmla="*/ 0 h 89"/>
                <a:gd name="T2" fmla="*/ 347 w 358"/>
                <a:gd name="T3" fmla="*/ 0 h 89"/>
                <a:gd name="T4" fmla="*/ 355 w 358"/>
                <a:gd name="T5" fmla="*/ 43 h 89"/>
                <a:gd name="T6" fmla="*/ 358 w 358"/>
                <a:gd name="T7" fmla="*/ 89 h 89"/>
                <a:gd name="T8" fmla="*/ 0 w 358"/>
                <a:gd name="T9" fmla="*/ 89 h 89"/>
                <a:gd name="T10" fmla="*/ 0 w 358"/>
                <a:gd name="T11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8" h="89">
                  <a:moveTo>
                    <a:pt x="0" y="0"/>
                  </a:moveTo>
                  <a:lnTo>
                    <a:pt x="347" y="0"/>
                  </a:lnTo>
                  <a:lnTo>
                    <a:pt x="355" y="43"/>
                  </a:lnTo>
                  <a:lnTo>
                    <a:pt x="358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92" name="Freeform 40"/>
            <p:cNvSpPr>
              <a:spLocks/>
            </p:cNvSpPr>
            <p:nvPr/>
          </p:nvSpPr>
          <p:spPr bwMode="auto">
            <a:xfrm>
              <a:off x="3074988" y="4075113"/>
              <a:ext cx="1689100" cy="141288"/>
            </a:xfrm>
            <a:custGeom>
              <a:avLst/>
              <a:gdLst>
                <a:gd name="T0" fmla="*/ 0 w 1064"/>
                <a:gd name="T1" fmla="*/ 0 h 89"/>
                <a:gd name="T2" fmla="*/ 1064 w 1064"/>
                <a:gd name="T3" fmla="*/ 0 h 89"/>
                <a:gd name="T4" fmla="*/ 1054 w 1064"/>
                <a:gd name="T5" fmla="*/ 31 h 89"/>
                <a:gd name="T6" fmla="*/ 1042 w 1064"/>
                <a:gd name="T7" fmla="*/ 60 h 89"/>
                <a:gd name="T8" fmla="*/ 1027 w 1064"/>
                <a:gd name="T9" fmla="*/ 89 h 89"/>
                <a:gd name="T10" fmla="*/ 0 w 1064"/>
                <a:gd name="T11" fmla="*/ 89 h 89"/>
                <a:gd name="T12" fmla="*/ 0 w 1064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4" h="89">
                  <a:moveTo>
                    <a:pt x="0" y="0"/>
                  </a:moveTo>
                  <a:lnTo>
                    <a:pt x="1064" y="0"/>
                  </a:lnTo>
                  <a:lnTo>
                    <a:pt x="1054" y="31"/>
                  </a:lnTo>
                  <a:lnTo>
                    <a:pt x="1042" y="60"/>
                  </a:lnTo>
                  <a:lnTo>
                    <a:pt x="1027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93" name="Freeform 41"/>
            <p:cNvSpPr>
              <a:spLocks/>
            </p:cNvSpPr>
            <p:nvPr/>
          </p:nvSpPr>
          <p:spPr bwMode="auto">
            <a:xfrm>
              <a:off x="3074988" y="4359276"/>
              <a:ext cx="1516063" cy="141288"/>
            </a:xfrm>
            <a:custGeom>
              <a:avLst/>
              <a:gdLst>
                <a:gd name="T0" fmla="*/ 0 w 955"/>
                <a:gd name="T1" fmla="*/ 0 h 89"/>
                <a:gd name="T2" fmla="*/ 955 w 955"/>
                <a:gd name="T3" fmla="*/ 0 h 89"/>
                <a:gd name="T4" fmla="*/ 921 w 955"/>
                <a:gd name="T5" fmla="*/ 26 h 89"/>
                <a:gd name="T6" fmla="*/ 885 w 955"/>
                <a:gd name="T7" fmla="*/ 48 h 89"/>
                <a:gd name="T8" fmla="*/ 846 w 955"/>
                <a:gd name="T9" fmla="*/ 65 h 89"/>
                <a:gd name="T10" fmla="*/ 805 w 955"/>
                <a:gd name="T11" fmla="*/ 78 h 89"/>
                <a:gd name="T12" fmla="*/ 761 w 955"/>
                <a:gd name="T13" fmla="*/ 86 h 89"/>
                <a:gd name="T14" fmla="*/ 717 w 955"/>
                <a:gd name="T15" fmla="*/ 89 h 89"/>
                <a:gd name="T16" fmla="*/ 0 w 955"/>
                <a:gd name="T17" fmla="*/ 89 h 89"/>
                <a:gd name="T18" fmla="*/ 0 w 955"/>
                <a:gd name="T1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5" h="89">
                  <a:moveTo>
                    <a:pt x="0" y="0"/>
                  </a:moveTo>
                  <a:lnTo>
                    <a:pt x="955" y="0"/>
                  </a:lnTo>
                  <a:lnTo>
                    <a:pt x="921" y="26"/>
                  </a:lnTo>
                  <a:lnTo>
                    <a:pt x="885" y="48"/>
                  </a:lnTo>
                  <a:lnTo>
                    <a:pt x="846" y="65"/>
                  </a:lnTo>
                  <a:lnTo>
                    <a:pt x="805" y="78"/>
                  </a:lnTo>
                  <a:lnTo>
                    <a:pt x="761" y="86"/>
                  </a:lnTo>
                  <a:lnTo>
                    <a:pt x="717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94" name="Freeform 42"/>
            <p:cNvSpPr>
              <a:spLocks/>
            </p:cNvSpPr>
            <p:nvPr/>
          </p:nvSpPr>
          <p:spPr bwMode="auto">
            <a:xfrm>
              <a:off x="3360738" y="3221038"/>
              <a:ext cx="1344613" cy="141288"/>
            </a:xfrm>
            <a:custGeom>
              <a:avLst/>
              <a:gdLst>
                <a:gd name="T0" fmla="*/ 0 w 847"/>
                <a:gd name="T1" fmla="*/ 0 h 89"/>
                <a:gd name="T2" fmla="*/ 847 w 847"/>
                <a:gd name="T3" fmla="*/ 0 h 89"/>
                <a:gd name="T4" fmla="*/ 826 w 847"/>
                <a:gd name="T5" fmla="*/ 33 h 89"/>
                <a:gd name="T6" fmla="*/ 802 w 847"/>
                <a:gd name="T7" fmla="*/ 62 h 89"/>
                <a:gd name="T8" fmla="*/ 775 w 847"/>
                <a:gd name="T9" fmla="*/ 89 h 89"/>
                <a:gd name="T10" fmla="*/ 0 w 847"/>
                <a:gd name="T11" fmla="*/ 89 h 89"/>
                <a:gd name="T12" fmla="*/ 0 w 847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7" h="89">
                  <a:moveTo>
                    <a:pt x="0" y="0"/>
                  </a:moveTo>
                  <a:lnTo>
                    <a:pt x="847" y="0"/>
                  </a:lnTo>
                  <a:lnTo>
                    <a:pt x="826" y="33"/>
                  </a:lnTo>
                  <a:lnTo>
                    <a:pt x="802" y="62"/>
                  </a:lnTo>
                  <a:lnTo>
                    <a:pt x="775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95" name="Freeform 43"/>
            <p:cNvSpPr>
              <a:spLocks/>
            </p:cNvSpPr>
            <p:nvPr/>
          </p:nvSpPr>
          <p:spPr bwMode="auto">
            <a:xfrm>
              <a:off x="4213226" y="2936876"/>
              <a:ext cx="568325" cy="141288"/>
            </a:xfrm>
            <a:custGeom>
              <a:avLst/>
              <a:gdLst>
                <a:gd name="T0" fmla="*/ 0 w 358"/>
                <a:gd name="T1" fmla="*/ 0 h 89"/>
                <a:gd name="T2" fmla="*/ 358 w 358"/>
                <a:gd name="T3" fmla="*/ 0 h 89"/>
                <a:gd name="T4" fmla="*/ 355 w 358"/>
                <a:gd name="T5" fmla="*/ 46 h 89"/>
                <a:gd name="T6" fmla="*/ 347 w 358"/>
                <a:gd name="T7" fmla="*/ 89 h 89"/>
                <a:gd name="T8" fmla="*/ 0 w 358"/>
                <a:gd name="T9" fmla="*/ 89 h 89"/>
                <a:gd name="T10" fmla="*/ 0 w 358"/>
                <a:gd name="T11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8" h="89">
                  <a:moveTo>
                    <a:pt x="0" y="0"/>
                  </a:moveTo>
                  <a:lnTo>
                    <a:pt x="358" y="0"/>
                  </a:lnTo>
                  <a:lnTo>
                    <a:pt x="355" y="46"/>
                  </a:lnTo>
                  <a:lnTo>
                    <a:pt x="347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96" name="Freeform 44"/>
            <p:cNvSpPr>
              <a:spLocks/>
            </p:cNvSpPr>
            <p:nvPr/>
          </p:nvSpPr>
          <p:spPr bwMode="auto">
            <a:xfrm>
              <a:off x="3074988" y="2368551"/>
              <a:ext cx="1516063" cy="142875"/>
            </a:xfrm>
            <a:custGeom>
              <a:avLst/>
              <a:gdLst>
                <a:gd name="T0" fmla="*/ 0 w 955"/>
                <a:gd name="T1" fmla="*/ 0 h 90"/>
                <a:gd name="T2" fmla="*/ 717 w 955"/>
                <a:gd name="T3" fmla="*/ 0 h 90"/>
                <a:gd name="T4" fmla="*/ 761 w 955"/>
                <a:gd name="T5" fmla="*/ 3 h 90"/>
                <a:gd name="T6" fmla="*/ 805 w 955"/>
                <a:gd name="T7" fmla="*/ 11 h 90"/>
                <a:gd name="T8" fmla="*/ 846 w 955"/>
                <a:gd name="T9" fmla="*/ 24 h 90"/>
                <a:gd name="T10" fmla="*/ 885 w 955"/>
                <a:gd name="T11" fmla="*/ 41 h 90"/>
                <a:gd name="T12" fmla="*/ 921 w 955"/>
                <a:gd name="T13" fmla="*/ 63 h 90"/>
                <a:gd name="T14" fmla="*/ 955 w 955"/>
                <a:gd name="T15" fmla="*/ 90 h 90"/>
                <a:gd name="T16" fmla="*/ 0 w 955"/>
                <a:gd name="T17" fmla="*/ 90 h 90"/>
                <a:gd name="T18" fmla="*/ 0 w 955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5" h="90">
                  <a:moveTo>
                    <a:pt x="0" y="0"/>
                  </a:moveTo>
                  <a:lnTo>
                    <a:pt x="717" y="0"/>
                  </a:lnTo>
                  <a:lnTo>
                    <a:pt x="761" y="3"/>
                  </a:lnTo>
                  <a:lnTo>
                    <a:pt x="805" y="11"/>
                  </a:lnTo>
                  <a:lnTo>
                    <a:pt x="846" y="24"/>
                  </a:lnTo>
                  <a:lnTo>
                    <a:pt x="885" y="41"/>
                  </a:lnTo>
                  <a:lnTo>
                    <a:pt x="921" y="63"/>
                  </a:lnTo>
                  <a:lnTo>
                    <a:pt x="955" y="90"/>
                  </a:lnTo>
                  <a:lnTo>
                    <a:pt x="0" y="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97" name="Freeform 45"/>
            <p:cNvSpPr>
              <a:spLocks/>
            </p:cNvSpPr>
            <p:nvPr/>
          </p:nvSpPr>
          <p:spPr bwMode="auto">
            <a:xfrm>
              <a:off x="3074988" y="2652713"/>
              <a:ext cx="1689100" cy="141288"/>
            </a:xfrm>
            <a:custGeom>
              <a:avLst/>
              <a:gdLst>
                <a:gd name="T0" fmla="*/ 0 w 1064"/>
                <a:gd name="T1" fmla="*/ 0 h 89"/>
                <a:gd name="T2" fmla="*/ 1027 w 1064"/>
                <a:gd name="T3" fmla="*/ 0 h 89"/>
                <a:gd name="T4" fmla="*/ 1042 w 1064"/>
                <a:gd name="T5" fmla="*/ 28 h 89"/>
                <a:gd name="T6" fmla="*/ 1054 w 1064"/>
                <a:gd name="T7" fmla="*/ 58 h 89"/>
                <a:gd name="T8" fmla="*/ 1064 w 1064"/>
                <a:gd name="T9" fmla="*/ 89 h 89"/>
                <a:gd name="T10" fmla="*/ 0 w 1064"/>
                <a:gd name="T11" fmla="*/ 89 h 89"/>
                <a:gd name="T12" fmla="*/ 0 w 1064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4" h="89">
                  <a:moveTo>
                    <a:pt x="0" y="0"/>
                  </a:moveTo>
                  <a:lnTo>
                    <a:pt x="1027" y="0"/>
                  </a:lnTo>
                  <a:lnTo>
                    <a:pt x="1042" y="28"/>
                  </a:lnTo>
                  <a:lnTo>
                    <a:pt x="1054" y="58"/>
                  </a:lnTo>
                  <a:lnTo>
                    <a:pt x="1064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</p:grpSp>
      <p:sp>
        <p:nvSpPr>
          <p:cNvPr id="47" name="Rectangle 46"/>
          <p:cNvSpPr/>
          <p:nvPr userDrawn="1"/>
        </p:nvSpPr>
        <p:spPr>
          <a:xfrm>
            <a:off x="1162793" y="9230550"/>
            <a:ext cx="226085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2016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103869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ubtitle 2"/>
          <p:cNvSpPr>
            <a:spLocks noGrp="1"/>
          </p:cNvSpPr>
          <p:nvPr>
            <p:ph type="subTitle" idx="11"/>
          </p:nvPr>
        </p:nvSpPr>
        <p:spPr>
          <a:xfrm>
            <a:off x="1133442" y="3356484"/>
            <a:ext cx="7536690" cy="492443"/>
          </a:xfrm>
        </p:spPr>
        <p:txBody>
          <a:bodyPr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3200" baseline="0">
                <a:solidFill>
                  <a:srgbClr val="FFFFFF"/>
                </a:solidFill>
              </a:defRPr>
            </a:lvl1pPr>
            <a:lvl2pPr marL="728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6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84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13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41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69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97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26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5" name="Title 1"/>
          <p:cNvSpPr>
            <a:spLocks noGrp="1"/>
          </p:cNvSpPr>
          <p:nvPr>
            <p:ph type="title"/>
          </p:nvPr>
        </p:nvSpPr>
        <p:spPr>
          <a:xfrm>
            <a:off x="1124412" y="1129073"/>
            <a:ext cx="7514114" cy="615553"/>
          </a:xfrm>
        </p:spPr>
        <p:txBody>
          <a:bodyPr>
            <a:spAutoFit/>
          </a:bodyPr>
          <a:lstStyle>
            <a:lvl1pPr algn="l" defTabSz="1456529" rtl="0" eaLnBrk="1" latinLnBrk="0" hangingPunct="1">
              <a:lnSpc>
                <a:spcPts val="4778"/>
              </a:lnSpc>
              <a:spcBef>
                <a:spcPct val="0"/>
              </a:spcBef>
              <a:buNone/>
              <a:defRPr lang="en-US" sz="4500" kern="1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53" name="Group 52"/>
          <p:cNvGrpSpPr/>
          <p:nvPr userDrawn="1"/>
        </p:nvGrpSpPr>
        <p:grpSpPr>
          <a:xfrm>
            <a:off x="14985793" y="8888639"/>
            <a:ext cx="1198454" cy="485659"/>
            <a:chOff x="1938338" y="2368551"/>
            <a:chExt cx="5260976" cy="2132013"/>
          </a:xfrm>
          <a:solidFill>
            <a:srgbClr val="FFFFFF"/>
          </a:solidFill>
        </p:grpSpPr>
        <p:sp>
          <p:nvSpPr>
            <p:cNvPr id="54" name="Freeform 6"/>
            <p:cNvSpPr>
              <a:spLocks/>
            </p:cNvSpPr>
            <p:nvPr/>
          </p:nvSpPr>
          <p:spPr bwMode="auto">
            <a:xfrm>
              <a:off x="5208588" y="2936876"/>
              <a:ext cx="758825" cy="141288"/>
            </a:xfrm>
            <a:custGeom>
              <a:avLst/>
              <a:gdLst>
                <a:gd name="T0" fmla="*/ 0 w 478"/>
                <a:gd name="T1" fmla="*/ 0 h 89"/>
                <a:gd name="T2" fmla="*/ 448 w 478"/>
                <a:gd name="T3" fmla="*/ 0 h 89"/>
                <a:gd name="T4" fmla="*/ 455 w 478"/>
                <a:gd name="T5" fmla="*/ 22 h 89"/>
                <a:gd name="T6" fmla="*/ 461 w 478"/>
                <a:gd name="T7" fmla="*/ 40 h 89"/>
                <a:gd name="T8" fmla="*/ 466 w 478"/>
                <a:gd name="T9" fmla="*/ 56 h 89"/>
                <a:gd name="T10" fmla="*/ 473 w 478"/>
                <a:gd name="T11" fmla="*/ 72 h 89"/>
                <a:gd name="T12" fmla="*/ 478 w 478"/>
                <a:gd name="T13" fmla="*/ 89 h 89"/>
                <a:gd name="T14" fmla="*/ 0 w 478"/>
                <a:gd name="T15" fmla="*/ 89 h 89"/>
                <a:gd name="T16" fmla="*/ 0 w 478"/>
                <a:gd name="T17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8" h="89">
                  <a:moveTo>
                    <a:pt x="0" y="0"/>
                  </a:moveTo>
                  <a:lnTo>
                    <a:pt x="448" y="0"/>
                  </a:lnTo>
                  <a:lnTo>
                    <a:pt x="455" y="22"/>
                  </a:lnTo>
                  <a:lnTo>
                    <a:pt x="461" y="40"/>
                  </a:lnTo>
                  <a:lnTo>
                    <a:pt x="466" y="56"/>
                  </a:lnTo>
                  <a:lnTo>
                    <a:pt x="473" y="72"/>
                  </a:lnTo>
                  <a:lnTo>
                    <a:pt x="478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55" name="Freeform 7"/>
            <p:cNvSpPr>
              <a:spLocks/>
            </p:cNvSpPr>
            <p:nvPr/>
          </p:nvSpPr>
          <p:spPr bwMode="auto">
            <a:xfrm>
              <a:off x="6156326" y="2936876"/>
              <a:ext cx="758825" cy="141288"/>
            </a:xfrm>
            <a:custGeom>
              <a:avLst/>
              <a:gdLst>
                <a:gd name="T0" fmla="*/ 30 w 478"/>
                <a:gd name="T1" fmla="*/ 0 h 89"/>
                <a:gd name="T2" fmla="*/ 478 w 478"/>
                <a:gd name="T3" fmla="*/ 0 h 89"/>
                <a:gd name="T4" fmla="*/ 478 w 478"/>
                <a:gd name="T5" fmla="*/ 89 h 89"/>
                <a:gd name="T6" fmla="*/ 0 w 478"/>
                <a:gd name="T7" fmla="*/ 89 h 89"/>
                <a:gd name="T8" fmla="*/ 30 w 478"/>
                <a:gd name="T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8" h="89">
                  <a:moveTo>
                    <a:pt x="30" y="0"/>
                  </a:moveTo>
                  <a:lnTo>
                    <a:pt x="478" y="0"/>
                  </a:lnTo>
                  <a:lnTo>
                    <a:pt x="478" y="89"/>
                  </a:lnTo>
                  <a:lnTo>
                    <a:pt x="0" y="89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56" name="Freeform 8"/>
            <p:cNvSpPr>
              <a:spLocks/>
            </p:cNvSpPr>
            <p:nvPr/>
          </p:nvSpPr>
          <p:spPr bwMode="auto">
            <a:xfrm>
              <a:off x="5635626" y="3221038"/>
              <a:ext cx="427038" cy="141288"/>
            </a:xfrm>
            <a:custGeom>
              <a:avLst/>
              <a:gdLst>
                <a:gd name="T0" fmla="*/ 0 w 269"/>
                <a:gd name="T1" fmla="*/ 0 h 89"/>
                <a:gd name="T2" fmla="*/ 239 w 269"/>
                <a:gd name="T3" fmla="*/ 0 h 89"/>
                <a:gd name="T4" fmla="*/ 242 w 269"/>
                <a:gd name="T5" fmla="*/ 8 h 89"/>
                <a:gd name="T6" fmla="*/ 245 w 269"/>
                <a:gd name="T7" fmla="*/ 19 h 89"/>
                <a:gd name="T8" fmla="*/ 249 w 269"/>
                <a:gd name="T9" fmla="*/ 31 h 89"/>
                <a:gd name="T10" fmla="*/ 254 w 269"/>
                <a:gd name="T11" fmla="*/ 45 h 89"/>
                <a:gd name="T12" fmla="*/ 258 w 269"/>
                <a:gd name="T13" fmla="*/ 58 h 89"/>
                <a:gd name="T14" fmla="*/ 262 w 269"/>
                <a:gd name="T15" fmla="*/ 70 h 89"/>
                <a:gd name="T16" fmla="*/ 266 w 269"/>
                <a:gd name="T17" fmla="*/ 80 h 89"/>
                <a:gd name="T18" fmla="*/ 268 w 269"/>
                <a:gd name="T19" fmla="*/ 87 h 89"/>
                <a:gd name="T20" fmla="*/ 269 w 269"/>
                <a:gd name="T21" fmla="*/ 89 h 89"/>
                <a:gd name="T22" fmla="*/ 30 w 269"/>
                <a:gd name="T23" fmla="*/ 89 h 89"/>
                <a:gd name="T24" fmla="*/ 27 w 269"/>
                <a:gd name="T25" fmla="*/ 82 h 89"/>
                <a:gd name="T26" fmla="*/ 23 w 269"/>
                <a:gd name="T27" fmla="*/ 71 h 89"/>
                <a:gd name="T28" fmla="*/ 19 w 269"/>
                <a:gd name="T29" fmla="*/ 59 h 89"/>
                <a:gd name="T30" fmla="*/ 15 w 269"/>
                <a:gd name="T31" fmla="*/ 45 h 89"/>
                <a:gd name="T32" fmla="*/ 10 w 269"/>
                <a:gd name="T33" fmla="*/ 32 h 89"/>
                <a:gd name="T34" fmla="*/ 6 w 269"/>
                <a:gd name="T35" fmla="*/ 20 h 89"/>
                <a:gd name="T36" fmla="*/ 3 w 269"/>
                <a:gd name="T37" fmla="*/ 10 h 89"/>
                <a:gd name="T38" fmla="*/ 0 w 269"/>
                <a:gd name="T39" fmla="*/ 3 h 89"/>
                <a:gd name="T40" fmla="*/ 0 w 269"/>
                <a:gd name="T41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9" h="89">
                  <a:moveTo>
                    <a:pt x="0" y="0"/>
                  </a:moveTo>
                  <a:lnTo>
                    <a:pt x="239" y="0"/>
                  </a:lnTo>
                  <a:lnTo>
                    <a:pt x="242" y="8"/>
                  </a:lnTo>
                  <a:lnTo>
                    <a:pt x="245" y="19"/>
                  </a:lnTo>
                  <a:lnTo>
                    <a:pt x="249" y="31"/>
                  </a:lnTo>
                  <a:lnTo>
                    <a:pt x="254" y="45"/>
                  </a:lnTo>
                  <a:lnTo>
                    <a:pt x="258" y="58"/>
                  </a:lnTo>
                  <a:lnTo>
                    <a:pt x="262" y="70"/>
                  </a:lnTo>
                  <a:lnTo>
                    <a:pt x="266" y="80"/>
                  </a:lnTo>
                  <a:lnTo>
                    <a:pt x="268" y="87"/>
                  </a:lnTo>
                  <a:lnTo>
                    <a:pt x="269" y="89"/>
                  </a:lnTo>
                  <a:lnTo>
                    <a:pt x="30" y="89"/>
                  </a:lnTo>
                  <a:lnTo>
                    <a:pt x="27" y="82"/>
                  </a:lnTo>
                  <a:lnTo>
                    <a:pt x="23" y="71"/>
                  </a:lnTo>
                  <a:lnTo>
                    <a:pt x="19" y="59"/>
                  </a:lnTo>
                  <a:lnTo>
                    <a:pt x="15" y="45"/>
                  </a:lnTo>
                  <a:lnTo>
                    <a:pt x="10" y="32"/>
                  </a:lnTo>
                  <a:lnTo>
                    <a:pt x="6" y="20"/>
                  </a:lnTo>
                  <a:lnTo>
                    <a:pt x="3" y="10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57" name="Freeform 9"/>
            <p:cNvSpPr>
              <a:spLocks/>
            </p:cNvSpPr>
            <p:nvPr/>
          </p:nvSpPr>
          <p:spPr bwMode="auto">
            <a:xfrm>
              <a:off x="6062663" y="3221038"/>
              <a:ext cx="425450" cy="141288"/>
            </a:xfrm>
            <a:custGeom>
              <a:avLst/>
              <a:gdLst>
                <a:gd name="T0" fmla="*/ 29 w 268"/>
                <a:gd name="T1" fmla="*/ 0 h 89"/>
                <a:gd name="T2" fmla="*/ 268 w 268"/>
                <a:gd name="T3" fmla="*/ 0 h 89"/>
                <a:gd name="T4" fmla="*/ 238 w 268"/>
                <a:gd name="T5" fmla="*/ 89 h 89"/>
                <a:gd name="T6" fmla="*/ 0 w 268"/>
                <a:gd name="T7" fmla="*/ 89 h 89"/>
                <a:gd name="T8" fmla="*/ 29 w 268"/>
                <a:gd name="T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8" h="89">
                  <a:moveTo>
                    <a:pt x="29" y="0"/>
                  </a:moveTo>
                  <a:lnTo>
                    <a:pt x="268" y="0"/>
                  </a:lnTo>
                  <a:lnTo>
                    <a:pt x="238" y="89"/>
                  </a:lnTo>
                  <a:lnTo>
                    <a:pt x="0" y="89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58" name="Freeform 10"/>
            <p:cNvSpPr>
              <a:spLocks/>
            </p:cNvSpPr>
            <p:nvPr/>
          </p:nvSpPr>
          <p:spPr bwMode="auto">
            <a:xfrm>
              <a:off x="5730876" y="3505201"/>
              <a:ext cx="663575" cy="142875"/>
            </a:xfrm>
            <a:custGeom>
              <a:avLst/>
              <a:gdLst>
                <a:gd name="T0" fmla="*/ 0 w 418"/>
                <a:gd name="T1" fmla="*/ 0 h 90"/>
                <a:gd name="T2" fmla="*/ 418 w 418"/>
                <a:gd name="T3" fmla="*/ 0 h 90"/>
                <a:gd name="T4" fmla="*/ 388 w 418"/>
                <a:gd name="T5" fmla="*/ 90 h 90"/>
                <a:gd name="T6" fmla="*/ 30 w 418"/>
                <a:gd name="T7" fmla="*/ 90 h 90"/>
                <a:gd name="T8" fmla="*/ 22 w 418"/>
                <a:gd name="T9" fmla="*/ 68 h 90"/>
                <a:gd name="T10" fmla="*/ 16 w 418"/>
                <a:gd name="T11" fmla="*/ 50 h 90"/>
                <a:gd name="T12" fmla="*/ 11 w 418"/>
                <a:gd name="T13" fmla="*/ 34 h 90"/>
                <a:gd name="T14" fmla="*/ 6 w 418"/>
                <a:gd name="T15" fmla="*/ 18 h 90"/>
                <a:gd name="T16" fmla="*/ 0 w 418"/>
                <a:gd name="T1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8" h="90">
                  <a:moveTo>
                    <a:pt x="0" y="0"/>
                  </a:moveTo>
                  <a:lnTo>
                    <a:pt x="418" y="0"/>
                  </a:lnTo>
                  <a:lnTo>
                    <a:pt x="388" y="90"/>
                  </a:lnTo>
                  <a:lnTo>
                    <a:pt x="30" y="90"/>
                  </a:lnTo>
                  <a:lnTo>
                    <a:pt x="22" y="68"/>
                  </a:lnTo>
                  <a:lnTo>
                    <a:pt x="16" y="50"/>
                  </a:lnTo>
                  <a:lnTo>
                    <a:pt x="11" y="34"/>
                  </a:lnTo>
                  <a:lnTo>
                    <a:pt x="6" y="1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59" name="Rectangle 11"/>
            <p:cNvSpPr>
              <a:spLocks noChangeArrowheads="1"/>
            </p:cNvSpPr>
            <p:nvPr/>
          </p:nvSpPr>
          <p:spPr bwMode="auto">
            <a:xfrm>
              <a:off x="5208588" y="3790951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60" name="Rectangle 12"/>
            <p:cNvSpPr>
              <a:spLocks noChangeArrowheads="1"/>
            </p:cNvSpPr>
            <p:nvPr/>
          </p:nvSpPr>
          <p:spPr bwMode="auto">
            <a:xfrm>
              <a:off x="6488113" y="3790951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61" name="Rectangle 13"/>
            <p:cNvSpPr>
              <a:spLocks noChangeArrowheads="1"/>
            </p:cNvSpPr>
            <p:nvPr/>
          </p:nvSpPr>
          <p:spPr bwMode="auto">
            <a:xfrm>
              <a:off x="5208588" y="3505201"/>
              <a:ext cx="427038" cy="1428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62" name="Rectangle 14"/>
            <p:cNvSpPr>
              <a:spLocks noChangeArrowheads="1"/>
            </p:cNvSpPr>
            <p:nvPr/>
          </p:nvSpPr>
          <p:spPr bwMode="auto">
            <a:xfrm>
              <a:off x="6488113" y="3505201"/>
              <a:ext cx="427038" cy="1428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63" name="Rectangle 62"/>
            <p:cNvSpPr>
              <a:spLocks noChangeArrowheads="1"/>
            </p:cNvSpPr>
            <p:nvPr/>
          </p:nvSpPr>
          <p:spPr bwMode="auto">
            <a:xfrm>
              <a:off x="5208588" y="3221038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64" name="Rectangle 63"/>
            <p:cNvSpPr>
              <a:spLocks noChangeArrowheads="1"/>
            </p:cNvSpPr>
            <p:nvPr/>
          </p:nvSpPr>
          <p:spPr bwMode="auto">
            <a:xfrm>
              <a:off x="6488113" y="3221038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65" name="Rectangle 64"/>
            <p:cNvSpPr>
              <a:spLocks noChangeArrowheads="1"/>
            </p:cNvSpPr>
            <p:nvPr/>
          </p:nvSpPr>
          <p:spPr bwMode="auto">
            <a:xfrm>
              <a:off x="4924426" y="4075113"/>
              <a:ext cx="711200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66" name="Rectangle 65"/>
            <p:cNvSpPr>
              <a:spLocks noChangeArrowheads="1"/>
            </p:cNvSpPr>
            <p:nvPr/>
          </p:nvSpPr>
          <p:spPr bwMode="auto">
            <a:xfrm>
              <a:off x="4924426" y="4359276"/>
              <a:ext cx="711200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67" name="Rectangle 19"/>
            <p:cNvSpPr>
              <a:spLocks noChangeArrowheads="1"/>
            </p:cNvSpPr>
            <p:nvPr/>
          </p:nvSpPr>
          <p:spPr bwMode="auto">
            <a:xfrm>
              <a:off x="3360738" y="3790951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68" name="Rectangle 20"/>
            <p:cNvSpPr>
              <a:spLocks noChangeArrowheads="1"/>
            </p:cNvSpPr>
            <p:nvPr/>
          </p:nvSpPr>
          <p:spPr bwMode="auto">
            <a:xfrm>
              <a:off x="3360738" y="2936876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69" name="Rectangle 21"/>
            <p:cNvSpPr>
              <a:spLocks noChangeArrowheads="1"/>
            </p:cNvSpPr>
            <p:nvPr/>
          </p:nvSpPr>
          <p:spPr bwMode="auto">
            <a:xfrm>
              <a:off x="2222501" y="3790951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70" name="Rectangle 22"/>
            <p:cNvSpPr>
              <a:spLocks noChangeArrowheads="1"/>
            </p:cNvSpPr>
            <p:nvPr/>
          </p:nvSpPr>
          <p:spPr bwMode="auto">
            <a:xfrm>
              <a:off x="2222501" y="3505201"/>
              <a:ext cx="427038" cy="1428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71" name="Rectangle 23"/>
            <p:cNvSpPr>
              <a:spLocks noChangeArrowheads="1"/>
            </p:cNvSpPr>
            <p:nvPr/>
          </p:nvSpPr>
          <p:spPr bwMode="auto">
            <a:xfrm>
              <a:off x="2222501" y="3221038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72" name="Rectangle 24"/>
            <p:cNvSpPr>
              <a:spLocks noChangeArrowheads="1"/>
            </p:cNvSpPr>
            <p:nvPr/>
          </p:nvSpPr>
          <p:spPr bwMode="auto">
            <a:xfrm>
              <a:off x="2222501" y="2936876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73" name="Rectangle 25"/>
            <p:cNvSpPr>
              <a:spLocks noChangeArrowheads="1"/>
            </p:cNvSpPr>
            <p:nvPr/>
          </p:nvSpPr>
          <p:spPr bwMode="auto">
            <a:xfrm>
              <a:off x="1938338" y="4075113"/>
              <a:ext cx="995363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74" name="Rectangle 26"/>
            <p:cNvSpPr>
              <a:spLocks noChangeArrowheads="1"/>
            </p:cNvSpPr>
            <p:nvPr/>
          </p:nvSpPr>
          <p:spPr bwMode="auto">
            <a:xfrm>
              <a:off x="1938338" y="4359276"/>
              <a:ext cx="995363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75" name="Rectangle 27"/>
            <p:cNvSpPr>
              <a:spLocks noChangeArrowheads="1"/>
            </p:cNvSpPr>
            <p:nvPr/>
          </p:nvSpPr>
          <p:spPr bwMode="auto">
            <a:xfrm>
              <a:off x="1938338" y="2368551"/>
              <a:ext cx="995363" cy="1428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76" name="Rectangle 28"/>
            <p:cNvSpPr>
              <a:spLocks noChangeArrowheads="1"/>
            </p:cNvSpPr>
            <p:nvPr/>
          </p:nvSpPr>
          <p:spPr bwMode="auto">
            <a:xfrm>
              <a:off x="1938338" y="2652713"/>
              <a:ext cx="995363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77" name="Freeform 29"/>
            <p:cNvSpPr>
              <a:spLocks/>
            </p:cNvSpPr>
            <p:nvPr/>
          </p:nvSpPr>
          <p:spPr bwMode="auto">
            <a:xfrm>
              <a:off x="4924426" y="2368551"/>
              <a:ext cx="854075" cy="142875"/>
            </a:xfrm>
            <a:custGeom>
              <a:avLst/>
              <a:gdLst>
                <a:gd name="T0" fmla="*/ 0 w 538"/>
                <a:gd name="T1" fmla="*/ 0 h 90"/>
                <a:gd name="T2" fmla="*/ 508 w 538"/>
                <a:gd name="T3" fmla="*/ 0 h 90"/>
                <a:gd name="T4" fmla="*/ 514 w 538"/>
                <a:gd name="T5" fmla="*/ 17 h 90"/>
                <a:gd name="T6" fmla="*/ 519 w 538"/>
                <a:gd name="T7" fmla="*/ 33 h 90"/>
                <a:gd name="T8" fmla="*/ 524 w 538"/>
                <a:gd name="T9" fmla="*/ 49 h 90"/>
                <a:gd name="T10" fmla="*/ 530 w 538"/>
                <a:gd name="T11" fmla="*/ 68 h 90"/>
                <a:gd name="T12" fmla="*/ 538 w 538"/>
                <a:gd name="T13" fmla="*/ 90 h 90"/>
                <a:gd name="T14" fmla="*/ 0 w 538"/>
                <a:gd name="T15" fmla="*/ 90 h 90"/>
                <a:gd name="T16" fmla="*/ 0 w 538"/>
                <a:gd name="T1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8" h="90">
                  <a:moveTo>
                    <a:pt x="0" y="0"/>
                  </a:moveTo>
                  <a:lnTo>
                    <a:pt x="508" y="0"/>
                  </a:lnTo>
                  <a:lnTo>
                    <a:pt x="514" y="17"/>
                  </a:lnTo>
                  <a:lnTo>
                    <a:pt x="519" y="33"/>
                  </a:lnTo>
                  <a:lnTo>
                    <a:pt x="524" y="49"/>
                  </a:lnTo>
                  <a:lnTo>
                    <a:pt x="530" y="68"/>
                  </a:lnTo>
                  <a:lnTo>
                    <a:pt x="538" y="90"/>
                  </a:lnTo>
                  <a:lnTo>
                    <a:pt x="0" y="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78" name="Freeform 30"/>
            <p:cNvSpPr>
              <a:spLocks/>
            </p:cNvSpPr>
            <p:nvPr/>
          </p:nvSpPr>
          <p:spPr bwMode="auto">
            <a:xfrm>
              <a:off x="4924426" y="2652713"/>
              <a:ext cx="947738" cy="141288"/>
            </a:xfrm>
            <a:custGeom>
              <a:avLst/>
              <a:gdLst>
                <a:gd name="T0" fmla="*/ 0 w 597"/>
                <a:gd name="T1" fmla="*/ 0 h 89"/>
                <a:gd name="T2" fmla="*/ 567 w 597"/>
                <a:gd name="T3" fmla="*/ 0 h 89"/>
                <a:gd name="T4" fmla="*/ 573 w 597"/>
                <a:gd name="T5" fmla="*/ 17 h 89"/>
                <a:gd name="T6" fmla="*/ 577 w 597"/>
                <a:gd name="T7" fmla="*/ 29 h 89"/>
                <a:gd name="T8" fmla="*/ 581 w 597"/>
                <a:gd name="T9" fmla="*/ 40 h 89"/>
                <a:gd name="T10" fmla="*/ 584 w 597"/>
                <a:gd name="T11" fmla="*/ 50 h 89"/>
                <a:gd name="T12" fmla="*/ 587 w 597"/>
                <a:gd name="T13" fmla="*/ 60 h 89"/>
                <a:gd name="T14" fmla="*/ 592 w 597"/>
                <a:gd name="T15" fmla="*/ 73 h 89"/>
                <a:gd name="T16" fmla="*/ 597 w 597"/>
                <a:gd name="T17" fmla="*/ 89 h 89"/>
                <a:gd name="T18" fmla="*/ 0 w 597"/>
                <a:gd name="T19" fmla="*/ 89 h 89"/>
                <a:gd name="T20" fmla="*/ 0 w 597"/>
                <a:gd name="T21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7" h="89">
                  <a:moveTo>
                    <a:pt x="0" y="0"/>
                  </a:moveTo>
                  <a:lnTo>
                    <a:pt x="567" y="0"/>
                  </a:lnTo>
                  <a:lnTo>
                    <a:pt x="573" y="17"/>
                  </a:lnTo>
                  <a:lnTo>
                    <a:pt x="577" y="29"/>
                  </a:lnTo>
                  <a:lnTo>
                    <a:pt x="581" y="40"/>
                  </a:lnTo>
                  <a:lnTo>
                    <a:pt x="584" y="50"/>
                  </a:lnTo>
                  <a:lnTo>
                    <a:pt x="587" y="60"/>
                  </a:lnTo>
                  <a:lnTo>
                    <a:pt x="592" y="73"/>
                  </a:lnTo>
                  <a:lnTo>
                    <a:pt x="597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79" name="Freeform 31"/>
            <p:cNvSpPr>
              <a:spLocks/>
            </p:cNvSpPr>
            <p:nvPr/>
          </p:nvSpPr>
          <p:spPr bwMode="auto">
            <a:xfrm>
              <a:off x="6346826" y="2368551"/>
              <a:ext cx="852488" cy="142875"/>
            </a:xfrm>
            <a:custGeom>
              <a:avLst/>
              <a:gdLst>
                <a:gd name="T0" fmla="*/ 30 w 537"/>
                <a:gd name="T1" fmla="*/ 0 h 90"/>
                <a:gd name="T2" fmla="*/ 537 w 537"/>
                <a:gd name="T3" fmla="*/ 0 h 90"/>
                <a:gd name="T4" fmla="*/ 537 w 537"/>
                <a:gd name="T5" fmla="*/ 90 h 90"/>
                <a:gd name="T6" fmla="*/ 0 w 537"/>
                <a:gd name="T7" fmla="*/ 90 h 90"/>
                <a:gd name="T8" fmla="*/ 30 w 537"/>
                <a:gd name="T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7" h="90">
                  <a:moveTo>
                    <a:pt x="30" y="0"/>
                  </a:moveTo>
                  <a:lnTo>
                    <a:pt x="537" y="0"/>
                  </a:lnTo>
                  <a:lnTo>
                    <a:pt x="537" y="90"/>
                  </a:lnTo>
                  <a:lnTo>
                    <a:pt x="0" y="90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80" name="Freeform 32"/>
            <p:cNvSpPr>
              <a:spLocks/>
            </p:cNvSpPr>
            <p:nvPr/>
          </p:nvSpPr>
          <p:spPr bwMode="auto">
            <a:xfrm>
              <a:off x="6253163" y="2652713"/>
              <a:ext cx="946150" cy="141288"/>
            </a:xfrm>
            <a:custGeom>
              <a:avLst/>
              <a:gdLst>
                <a:gd name="T0" fmla="*/ 29 w 596"/>
                <a:gd name="T1" fmla="*/ 0 h 89"/>
                <a:gd name="T2" fmla="*/ 596 w 596"/>
                <a:gd name="T3" fmla="*/ 0 h 89"/>
                <a:gd name="T4" fmla="*/ 596 w 596"/>
                <a:gd name="T5" fmla="*/ 89 h 89"/>
                <a:gd name="T6" fmla="*/ 0 w 596"/>
                <a:gd name="T7" fmla="*/ 89 h 89"/>
                <a:gd name="T8" fmla="*/ 29 w 596"/>
                <a:gd name="T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6" h="89">
                  <a:moveTo>
                    <a:pt x="29" y="0"/>
                  </a:moveTo>
                  <a:lnTo>
                    <a:pt x="596" y="0"/>
                  </a:lnTo>
                  <a:lnTo>
                    <a:pt x="596" y="89"/>
                  </a:lnTo>
                  <a:lnTo>
                    <a:pt x="0" y="89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81" name="Rectangle 33"/>
            <p:cNvSpPr>
              <a:spLocks noChangeArrowheads="1"/>
            </p:cNvSpPr>
            <p:nvPr/>
          </p:nvSpPr>
          <p:spPr bwMode="auto">
            <a:xfrm>
              <a:off x="6488113" y="4075113"/>
              <a:ext cx="711200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82" name="Rectangle 34"/>
            <p:cNvSpPr>
              <a:spLocks noChangeArrowheads="1"/>
            </p:cNvSpPr>
            <p:nvPr/>
          </p:nvSpPr>
          <p:spPr bwMode="auto">
            <a:xfrm>
              <a:off x="6488113" y="4359276"/>
              <a:ext cx="711200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83" name="Freeform 35"/>
            <p:cNvSpPr>
              <a:spLocks/>
            </p:cNvSpPr>
            <p:nvPr/>
          </p:nvSpPr>
          <p:spPr bwMode="auto">
            <a:xfrm>
              <a:off x="6015038" y="4359276"/>
              <a:ext cx="93663" cy="141288"/>
            </a:xfrm>
            <a:custGeom>
              <a:avLst/>
              <a:gdLst>
                <a:gd name="T0" fmla="*/ 0 w 59"/>
                <a:gd name="T1" fmla="*/ 0 h 89"/>
                <a:gd name="T2" fmla="*/ 59 w 59"/>
                <a:gd name="T3" fmla="*/ 0 h 89"/>
                <a:gd name="T4" fmla="*/ 30 w 59"/>
                <a:gd name="T5" fmla="*/ 89 h 89"/>
                <a:gd name="T6" fmla="*/ 29 w 59"/>
                <a:gd name="T7" fmla="*/ 86 h 89"/>
                <a:gd name="T8" fmla="*/ 27 w 59"/>
                <a:gd name="T9" fmla="*/ 80 h 89"/>
                <a:gd name="T10" fmla="*/ 23 w 59"/>
                <a:gd name="T11" fmla="*/ 70 h 89"/>
                <a:gd name="T12" fmla="*/ 19 w 59"/>
                <a:gd name="T13" fmla="*/ 58 h 89"/>
                <a:gd name="T14" fmla="*/ 15 w 59"/>
                <a:gd name="T15" fmla="*/ 44 h 89"/>
                <a:gd name="T16" fmla="*/ 10 w 59"/>
                <a:gd name="T17" fmla="*/ 31 h 89"/>
                <a:gd name="T18" fmla="*/ 6 w 59"/>
                <a:gd name="T19" fmla="*/ 18 h 89"/>
                <a:gd name="T20" fmla="*/ 3 w 59"/>
                <a:gd name="T21" fmla="*/ 8 h 89"/>
                <a:gd name="T22" fmla="*/ 0 w 59"/>
                <a:gd name="T2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9" h="89">
                  <a:moveTo>
                    <a:pt x="0" y="0"/>
                  </a:moveTo>
                  <a:lnTo>
                    <a:pt x="59" y="0"/>
                  </a:lnTo>
                  <a:lnTo>
                    <a:pt x="30" y="89"/>
                  </a:lnTo>
                  <a:lnTo>
                    <a:pt x="29" y="86"/>
                  </a:lnTo>
                  <a:lnTo>
                    <a:pt x="27" y="80"/>
                  </a:lnTo>
                  <a:lnTo>
                    <a:pt x="23" y="70"/>
                  </a:lnTo>
                  <a:lnTo>
                    <a:pt x="19" y="58"/>
                  </a:lnTo>
                  <a:lnTo>
                    <a:pt x="15" y="44"/>
                  </a:lnTo>
                  <a:lnTo>
                    <a:pt x="10" y="31"/>
                  </a:lnTo>
                  <a:lnTo>
                    <a:pt x="6" y="18"/>
                  </a:lnTo>
                  <a:lnTo>
                    <a:pt x="3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84" name="Freeform 36"/>
            <p:cNvSpPr>
              <a:spLocks/>
            </p:cNvSpPr>
            <p:nvPr/>
          </p:nvSpPr>
          <p:spPr bwMode="auto">
            <a:xfrm>
              <a:off x="5919788" y="4075113"/>
              <a:ext cx="284163" cy="141288"/>
            </a:xfrm>
            <a:custGeom>
              <a:avLst/>
              <a:gdLst>
                <a:gd name="T0" fmla="*/ 0 w 179"/>
                <a:gd name="T1" fmla="*/ 0 h 89"/>
                <a:gd name="T2" fmla="*/ 179 w 179"/>
                <a:gd name="T3" fmla="*/ 0 h 89"/>
                <a:gd name="T4" fmla="*/ 149 w 179"/>
                <a:gd name="T5" fmla="*/ 89 h 89"/>
                <a:gd name="T6" fmla="*/ 30 w 179"/>
                <a:gd name="T7" fmla="*/ 89 h 89"/>
                <a:gd name="T8" fmla="*/ 25 w 179"/>
                <a:gd name="T9" fmla="*/ 72 h 89"/>
                <a:gd name="T10" fmla="*/ 18 w 179"/>
                <a:gd name="T11" fmla="*/ 56 h 89"/>
                <a:gd name="T12" fmla="*/ 13 w 179"/>
                <a:gd name="T13" fmla="*/ 39 h 89"/>
                <a:gd name="T14" fmla="*/ 7 w 179"/>
                <a:gd name="T15" fmla="*/ 21 h 89"/>
                <a:gd name="T16" fmla="*/ 0 w 179"/>
                <a:gd name="T17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89">
                  <a:moveTo>
                    <a:pt x="0" y="0"/>
                  </a:moveTo>
                  <a:lnTo>
                    <a:pt x="179" y="0"/>
                  </a:lnTo>
                  <a:lnTo>
                    <a:pt x="149" y="89"/>
                  </a:lnTo>
                  <a:lnTo>
                    <a:pt x="30" y="89"/>
                  </a:lnTo>
                  <a:lnTo>
                    <a:pt x="25" y="72"/>
                  </a:lnTo>
                  <a:lnTo>
                    <a:pt x="18" y="56"/>
                  </a:lnTo>
                  <a:lnTo>
                    <a:pt x="13" y="39"/>
                  </a:lnTo>
                  <a:lnTo>
                    <a:pt x="7" y="2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85" name="Freeform 37"/>
            <p:cNvSpPr>
              <a:spLocks/>
            </p:cNvSpPr>
            <p:nvPr/>
          </p:nvSpPr>
          <p:spPr bwMode="auto">
            <a:xfrm>
              <a:off x="5824538" y="3790951"/>
              <a:ext cx="474663" cy="141288"/>
            </a:xfrm>
            <a:custGeom>
              <a:avLst/>
              <a:gdLst>
                <a:gd name="T0" fmla="*/ 0 w 299"/>
                <a:gd name="T1" fmla="*/ 0 h 89"/>
                <a:gd name="T2" fmla="*/ 299 w 299"/>
                <a:gd name="T3" fmla="*/ 0 h 89"/>
                <a:gd name="T4" fmla="*/ 270 w 299"/>
                <a:gd name="T5" fmla="*/ 89 h 89"/>
                <a:gd name="T6" fmla="*/ 30 w 299"/>
                <a:gd name="T7" fmla="*/ 89 h 89"/>
                <a:gd name="T8" fmla="*/ 25 w 299"/>
                <a:gd name="T9" fmla="*/ 72 h 89"/>
                <a:gd name="T10" fmla="*/ 20 w 299"/>
                <a:gd name="T11" fmla="*/ 59 h 89"/>
                <a:gd name="T12" fmla="*/ 17 w 299"/>
                <a:gd name="T13" fmla="*/ 49 h 89"/>
                <a:gd name="T14" fmla="*/ 14 w 299"/>
                <a:gd name="T15" fmla="*/ 39 h 89"/>
                <a:gd name="T16" fmla="*/ 10 w 299"/>
                <a:gd name="T17" fmla="*/ 29 h 89"/>
                <a:gd name="T18" fmla="*/ 6 w 299"/>
                <a:gd name="T19" fmla="*/ 16 h 89"/>
                <a:gd name="T20" fmla="*/ 0 w 299"/>
                <a:gd name="T21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9" h="89">
                  <a:moveTo>
                    <a:pt x="0" y="0"/>
                  </a:moveTo>
                  <a:lnTo>
                    <a:pt x="299" y="0"/>
                  </a:lnTo>
                  <a:lnTo>
                    <a:pt x="270" y="89"/>
                  </a:lnTo>
                  <a:lnTo>
                    <a:pt x="30" y="89"/>
                  </a:lnTo>
                  <a:lnTo>
                    <a:pt x="25" y="72"/>
                  </a:lnTo>
                  <a:lnTo>
                    <a:pt x="20" y="59"/>
                  </a:lnTo>
                  <a:lnTo>
                    <a:pt x="17" y="49"/>
                  </a:lnTo>
                  <a:lnTo>
                    <a:pt x="14" y="39"/>
                  </a:lnTo>
                  <a:lnTo>
                    <a:pt x="10" y="29"/>
                  </a:lnTo>
                  <a:lnTo>
                    <a:pt x="6" y="1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86" name="Freeform 38"/>
            <p:cNvSpPr>
              <a:spLocks/>
            </p:cNvSpPr>
            <p:nvPr/>
          </p:nvSpPr>
          <p:spPr bwMode="auto">
            <a:xfrm>
              <a:off x="3360738" y="3505201"/>
              <a:ext cx="1344613" cy="142875"/>
            </a:xfrm>
            <a:custGeom>
              <a:avLst/>
              <a:gdLst>
                <a:gd name="T0" fmla="*/ 0 w 847"/>
                <a:gd name="T1" fmla="*/ 0 h 90"/>
                <a:gd name="T2" fmla="*/ 774 w 847"/>
                <a:gd name="T3" fmla="*/ 0 h 90"/>
                <a:gd name="T4" fmla="*/ 802 w 847"/>
                <a:gd name="T5" fmla="*/ 27 h 90"/>
                <a:gd name="T6" fmla="*/ 826 w 847"/>
                <a:gd name="T7" fmla="*/ 57 h 90"/>
                <a:gd name="T8" fmla="*/ 847 w 847"/>
                <a:gd name="T9" fmla="*/ 90 h 90"/>
                <a:gd name="T10" fmla="*/ 0 w 847"/>
                <a:gd name="T11" fmla="*/ 90 h 90"/>
                <a:gd name="T12" fmla="*/ 0 w 847"/>
                <a:gd name="T1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7" h="90">
                  <a:moveTo>
                    <a:pt x="0" y="0"/>
                  </a:moveTo>
                  <a:lnTo>
                    <a:pt x="774" y="0"/>
                  </a:lnTo>
                  <a:lnTo>
                    <a:pt x="802" y="27"/>
                  </a:lnTo>
                  <a:lnTo>
                    <a:pt x="826" y="57"/>
                  </a:lnTo>
                  <a:lnTo>
                    <a:pt x="847" y="90"/>
                  </a:lnTo>
                  <a:lnTo>
                    <a:pt x="0" y="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87" name="Freeform 39"/>
            <p:cNvSpPr>
              <a:spLocks/>
            </p:cNvSpPr>
            <p:nvPr/>
          </p:nvSpPr>
          <p:spPr bwMode="auto">
            <a:xfrm>
              <a:off x="4213226" y="3790951"/>
              <a:ext cx="568325" cy="141288"/>
            </a:xfrm>
            <a:custGeom>
              <a:avLst/>
              <a:gdLst>
                <a:gd name="T0" fmla="*/ 0 w 358"/>
                <a:gd name="T1" fmla="*/ 0 h 89"/>
                <a:gd name="T2" fmla="*/ 347 w 358"/>
                <a:gd name="T3" fmla="*/ 0 h 89"/>
                <a:gd name="T4" fmla="*/ 355 w 358"/>
                <a:gd name="T5" fmla="*/ 43 h 89"/>
                <a:gd name="T6" fmla="*/ 358 w 358"/>
                <a:gd name="T7" fmla="*/ 89 h 89"/>
                <a:gd name="T8" fmla="*/ 0 w 358"/>
                <a:gd name="T9" fmla="*/ 89 h 89"/>
                <a:gd name="T10" fmla="*/ 0 w 358"/>
                <a:gd name="T11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8" h="89">
                  <a:moveTo>
                    <a:pt x="0" y="0"/>
                  </a:moveTo>
                  <a:lnTo>
                    <a:pt x="347" y="0"/>
                  </a:lnTo>
                  <a:lnTo>
                    <a:pt x="355" y="43"/>
                  </a:lnTo>
                  <a:lnTo>
                    <a:pt x="358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88" name="Freeform 40"/>
            <p:cNvSpPr>
              <a:spLocks/>
            </p:cNvSpPr>
            <p:nvPr/>
          </p:nvSpPr>
          <p:spPr bwMode="auto">
            <a:xfrm>
              <a:off x="3074988" y="4075113"/>
              <a:ext cx="1689100" cy="141288"/>
            </a:xfrm>
            <a:custGeom>
              <a:avLst/>
              <a:gdLst>
                <a:gd name="T0" fmla="*/ 0 w 1064"/>
                <a:gd name="T1" fmla="*/ 0 h 89"/>
                <a:gd name="T2" fmla="*/ 1064 w 1064"/>
                <a:gd name="T3" fmla="*/ 0 h 89"/>
                <a:gd name="T4" fmla="*/ 1054 w 1064"/>
                <a:gd name="T5" fmla="*/ 31 h 89"/>
                <a:gd name="T6" fmla="*/ 1042 w 1064"/>
                <a:gd name="T7" fmla="*/ 60 h 89"/>
                <a:gd name="T8" fmla="*/ 1027 w 1064"/>
                <a:gd name="T9" fmla="*/ 89 h 89"/>
                <a:gd name="T10" fmla="*/ 0 w 1064"/>
                <a:gd name="T11" fmla="*/ 89 h 89"/>
                <a:gd name="T12" fmla="*/ 0 w 1064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4" h="89">
                  <a:moveTo>
                    <a:pt x="0" y="0"/>
                  </a:moveTo>
                  <a:lnTo>
                    <a:pt x="1064" y="0"/>
                  </a:lnTo>
                  <a:lnTo>
                    <a:pt x="1054" y="31"/>
                  </a:lnTo>
                  <a:lnTo>
                    <a:pt x="1042" y="60"/>
                  </a:lnTo>
                  <a:lnTo>
                    <a:pt x="1027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89" name="Freeform 41"/>
            <p:cNvSpPr>
              <a:spLocks/>
            </p:cNvSpPr>
            <p:nvPr/>
          </p:nvSpPr>
          <p:spPr bwMode="auto">
            <a:xfrm>
              <a:off x="3074988" y="4359276"/>
              <a:ext cx="1516063" cy="141288"/>
            </a:xfrm>
            <a:custGeom>
              <a:avLst/>
              <a:gdLst>
                <a:gd name="T0" fmla="*/ 0 w 955"/>
                <a:gd name="T1" fmla="*/ 0 h 89"/>
                <a:gd name="T2" fmla="*/ 955 w 955"/>
                <a:gd name="T3" fmla="*/ 0 h 89"/>
                <a:gd name="T4" fmla="*/ 921 w 955"/>
                <a:gd name="T5" fmla="*/ 26 h 89"/>
                <a:gd name="T6" fmla="*/ 885 w 955"/>
                <a:gd name="T7" fmla="*/ 48 h 89"/>
                <a:gd name="T8" fmla="*/ 846 w 955"/>
                <a:gd name="T9" fmla="*/ 65 h 89"/>
                <a:gd name="T10" fmla="*/ 805 w 955"/>
                <a:gd name="T11" fmla="*/ 78 h 89"/>
                <a:gd name="T12" fmla="*/ 761 w 955"/>
                <a:gd name="T13" fmla="*/ 86 h 89"/>
                <a:gd name="T14" fmla="*/ 717 w 955"/>
                <a:gd name="T15" fmla="*/ 89 h 89"/>
                <a:gd name="T16" fmla="*/ 0 w 955"/>
                <a:gd name="T17" fmla="*/ 89 h 89"/>
                <a:gd name="T18" fmla="*/ 0 w 955"/>
                <a:gd name="T1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5" h="89">
                  <a:moveTo>
                    <a:pt x="0" y="0"/>
                  </a:moveTo>
                  <a:lnTo>
                    <a:pt x="955" y="0"/>
                  </a:lnTo>
                  <a:lnTo>
                    <a:pt x="921" y="26"/>
                  </a:lnTo>
                  <a:lnTo>
                    <a:pt x="885" y="48"/>
                  </a:lnTo>
                  <a:lnTo>
                    <a:pt x="846" y="65"/>
                  </a:lnTo>
                  <a:lnTo>
                    <a:pt x="805" y="78"/>
                  </a:lnTo>
                  <a:lnTo>
                    <a:pt x="761" y="86"/>
                  </a:lnTo>
                  <a:lnTo>
                    <a:pt x="717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90" name="Freeform 42"/>
            <p:cNvSpPr>
              <a:spLocks/>
            </p:cNvSpPr>
            <p:nvPr/>
          </p:nvSpPr>
          <p:spPr bwMode="auto">
            <a:xfrm>
              <a:off x="3360738" y="3221038"/>
              <a:ext cx="1344613" cy="141288"/>
            </a:xfrm>
            <a:custGeom>
              <a:avLst/>
              <a:gdLst>
                <a:gd name="T0" fmla="*/ 0 w 847"/>
                <a:gd name="T1" fmla="*/ 0 h 89"/>
                <a:gd name="T2" fmla="*/ 847 w 847"/>
                <a:gd name="T3" fmla="*/ 0 h 89"/>
                <a:gd name="T4" fmla="*/ 826 w 847"/>
                <a:gd name="T5" fmla="*/ 33 h 89"/>
                <a:gd name="T6" fmla="*/ 802 w 847"/>
                <a:gd name="T7" fmla="*/ 62 h 89"/>
                <a:gd name="T8" fmla="*/ 775 w 847"/>
                <a:gd name="T9" fmla="*/ 89 h 89"/>
                <a:gd name="T10" fmla="*/ 0 w 847"/>
                <a:gd name="T11" fmla="*/ 89 h 89"/>
                <a:gd name="T12" fmla="*/ 0 w 847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7" h="89">
                  <a:moveTo>
                    <a:pt x="0" y="0"/>
                  </a:moveTo>
                  <a:lnTo>
                    <a:pt x="847" y="0"/>
                  </a:lnTo>
                  <a:lnTo>
                    <a:pt x="826" y="33"/>
                  </a:lnTo>
                  <a:lnTo>
                    <a:pt x="802" y="62"/>
                  </a:lnTo>
                  <a:lnTo>
                    <a:pt x="775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91" name="Freeform 43"/>
            <p:cNvSpPr>
              <a:spLocks/>
            </p:cNvSpPr>
            <p:nvPr/>
          </p:nvSpPr>
          <p:spPr bwMode="auto">
            <a:xfrm>
              <a:off x="4213226" y="2936876"/>
              <a:ext cx="568325" cy="141288"/>
            </a:xfrm>
            <a:custGeom>
              <a:avLst/>
              <a:gdLst>
                <a:gd name="T0" fmla="*/ 0 w 358"/>
                <a:gd name="T1" fmla="*/ 0 h 89"/>
                <a:gd name="T2" fmla="*/ 358 w 358"/>
                <a:gd name="T3" fmla="*/ 0 h 89"/>
                <a:gd name="T4" fmla="*/ 355 w 358"/>
                <a:gd name="T5" fmla="*/ 46 h 89"/>
                <a:gd name="T6" fmla="*/ 347 w 358"/>
                <a:gd name="T7" fmla="*/ 89 h 89"/>
                <a:gd name="T8" fmla="*/ 0 w 358"/>
                <a:gd name="T9" fmla="*/ 89 h 89"/>
                <a:gd name="T10" fmla="*/ 0 w 358"/>
                <a:gd name="T11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8" h="89">
                  <a:moveTo>
                    <a:pt x="0" y="0"/>
                  </a:moveTo>
                  <a:lnTo>
                    <a:pt x="358" y="0"/>
                  </a:lnTo>
                  <a:lnTo>
                    <a:pt x="355" y="46"/>
                  </a:lnTo>
                  <a:lnTo>
                    <a:pt x="347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92" name="Freeform 44"/>
            <p:cNvSpPr>
              <a:spLocks/>
            </p:cNvSpPr>
            <p:nvPr/>
          </p:nvSpPr>
          <p:spPr bwMode="auto">
            <a:xfrm>
              <a:off x="3074988" y="2368551"/>
              <a:ext cx="1516063" cy="142875"/>
            </a:xfrm>
            <a:custGeom>
              <a:avLst/>
              <a:gdLst>
                <a:gd name="T0" fmla="*/ 0 w 955"/>
                <a:gd name="T1" fmla="*/ 0 h 90"/>
                <a:gd name="T2" fmla="*/ 717 w 955"/>
                <a:gd name="T3" fmla="*/ 0 h 90"/>
                <a:gd name="T4" fmla="*/ 761 w 955"/>
                <a:gd name="T5" fmla="*/ 3 h 90"/>
                <a:gd name="T6" fmla="*/ 805 w 955"/>
                <a:gd name="T7" fmla="*/ 11 h 90"/>
                <a:gd name="T8" fmla="*/ 846 w 955"/>
                <a:gd name="T9" fmla="*/ 24 h 90"/>
                <a:gd name="T10" fmla="*/ 885 w 955"/>
                <a:gd name="T11" fmla="*/ 41 h 90"/>
                <a:gd name="T12" fmla="*/ 921 w 955"/>
                <a:gd name="T13" fmla="*/ 63 h 90"/>
                <a:gd name="T14" fmla="*/ 955 w 955"/>
                <a:gd name="T15" fmla="*/ 90 h 90"/>
                <a:gd name="T16" fmla="*/ 0 w 955"/>
                <a:gd name="T17" fmla="*/ 90 h 90"/>
                <a:gd name="T18" fmla="*/ 0 w 955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5" h="90">
                  <a:moveTo>
                    <a:pt x="0" y="0"/>
                  </a:moveTo>
                  <a:lnTo>
                    <a:pt x="717" y="0"/>
                  </a:lnTo>
                  <a:lnTo>
                    <a:pt x="761" y="3"/>
                  </a:lnTo>
                  <a:lnTo>
                    <a:pt x="805" y="11"/>
                  </a:lnTo>
                  <a:lnTo>
                    <a:pt x="846" y="24"/>
                  </a:lnTo>
                  <a:lnTo>
                    <a:pt x="885" y="41"/>
                  </a:lnTo>
                  <a:lnTo>
                    <a:pt x="921" y="63"/>
                  </a:lnTo>
                  <a:lnTo>
                    <a:pt x="955" y="90"/>
                  </a:lnTo>
                  <a:lnTo>
                    <a:pt x="0" y="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93" name="Freeform 45"/>
            <p:cNvSpPr>
              <a:spLocks/>
            </p:cNvSpPr>
            <p:nvPr/>
          </p:nvSpPr>
          <p:spPr bwMode="auto">
            <a:xfrm>
              <a:off x="3074988" y="2652713"/>
              <a:ext cx="1689100" cy="141288"/>
            </a:xfrm>
            <a:custGeom>
              <a:avLst/>
              <a:gdLst>
                <a:gd name="T0" fmla="*/ 0 w 1064"/>
                <a:gd name="T1" fmla="*/ 0 h 89"/>
                <a:gd name="T2" fmla="*/ 1027 w 1064"/>
                <a:gd name="T3" fmla="*/ 0 h 89"/>
                <a:gd name="T4" fmla="*/ 1042 w 1064"/>
                <a:gd name="T5" fmla="*/ 28 h 89"/>
                <a:gd name="T6" fmla="*/ 1054 w 1064"/>
                <a:gd name="T7" fmla="*/ 58 h 89"/>
                <a:gd name="T8" fmla="*/ 1064 w 1064"/>
                <a:gd name="T9" fmla="*/ 89 h 89"/>
                <a:gd name="T10" fmla="*/ 0 w 1064"/>
                <a:gd name="T11" fmla="*/ 89 h 89"/>
                <a:gd name="T12" fmla="*/ 0 w 1064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4" h="89">
                  <a:moveTo>
                    <a:pt x="0" y="0"/>
                  </a:moveTo>
                  <a:lnTo>
                    <a:pt x="1027" y="0"/>
                  </a:lnTo>
                  <a:lnTo>
                    <a:pt x="1042" y="28"/>
                  </a:lnTo>
                  <a:lnTo>
                    <a:pt x="1054" y="58"/>
                  </a:lnTo>
                  <a:lnTo>
                    <a:pt x="1064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</p:grpSp>
      <p:sp>
        <p:nvSpPr>
          <p:cNvPr id="46" name="Rectangle 45"/>
          <p:cNvSpPr/>
          <p:nvPr userDrawn="1"/>
        </p:nvSpPr>
        <p:spPr>
          <a:xfrm>
            <a:off x="1162793" y="9230550"/>
            <a:ext cx="226085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2016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16206606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-Da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412" y="1129069"/>
            <a:ext cx="7514114" cy="615553"/>
          </a:xfrm>
        </p:spPr>
        <p:txBody>
          <a:bodyPr>
            <a:spAutoFit/>
          </a:bodyPr>
          <a:lstStyle>
            <a:lvl1pPr algn="l" defTabSz="1456529" rtl="0" eaLnBrk="1" latinLnBrk="0" hangingPunct="1">
              <a:lnSpc>
                <a:spcPts val="4778"/>
              </a:lnSpc>
              <a:spcBef>
                <a:spcPct val="0"/>
              </a:spcBef>
              <a:buNone/>
              <a:defRPr lang="en-US" sz="4500" kern="1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1"/>
          </p:nvPr>
        </p:nvSpPr>
        <p:spPr>
          <a:xfrm>
            <a:off x="1133441" y="3357458"/>
            <a:ext cx="7526155" cy="492443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3200" baseline="0">
                <a:solidFill>
                  <a:schemeClr val="accent5"/>
                </a:solidFill>
              </a:defRPr>
            </a:lvl1pPr>
            <a:lvl2pPr marL="728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6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84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13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41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69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97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26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Content Placeholder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6625" y="3"/>
            <a:ext cx="9103638" cy="9757085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5295785" y="9230550"/>
            <a:ext cx="584195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fld id="{655362CE-4ABE-4CB4-8947-B1242CDD9D94}" type="slidenum">
              <a:rPr lang="en-US" sz="1000" kern="12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 defTabSz="1456529" rtl="0"/>
              <a:t>‹#›</a:t>
            </a:fld>
            <a:endParaRPr lang="en-US" sz="1000" kern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4913830" y="9230551"/>
            <a:ext cx="37196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162793" y="9230550"/>
            <a:ext cx="226085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2016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2030674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-Brigh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412" y="1129077"/>
            <a:ext cx="7514114" cy="615553"/>
          </a:xfrm>
        </p:spPr>
        <p:txBody>
          <a:bodyPr>
            <a:spAutoFit/>
          </a:bodyPr>
          <a:lstStyle>
            <a:lvl1pPr algn="l" defTabSz="1456529" rtl="0" eaLnBrk="1" latinLnBrk="0" hangingPunct="1">
              <a:lnSpc>
                <a:spcPts val="4778"/>
              </a:lnSpc>
              <a:spcBef>
                <a:spcPct val="0"/>
              </a:spcBef>
              <a:buNone/>
              <a:defRPr lang="en-US" sz="4500" kern="1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1"/>
          </p:nvPr>
        </p:nvSpPr>
        <p:spPr>
          <a:xfrm>
            <a:off x="1139460" y="3362315"/>
            <a:ext cx="7526155" cy="492443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3200" baseline="0">
                <a:solidFill>
                  <a:schemeClr val="accent3"/>
                </a:solidFill>
              </a:defRPr>
            </a:lvl1pPr>
            <a:lvl2pPr marL="728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6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84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13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41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69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97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26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Content Placeholder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6625" y="3"/>
            <a:ext cx="9103638" cy="9757085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5295785" y="9230550"/>
            <a:ext cx="584195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fld id="{655362CE-4ABE-4CB4-8947-B1242CDD9D94}" type="slidenum">
              <a:rPr lang="en-US" sz="1000" kern="12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 defTabSz="1456529" rtl="0"/>
              <a:t>‹#›</a:t>
            </a:fld>
            <a:endParaRPr lang="en-US" sz="1000" kern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913830" y="9230551"/>
            <a:ext cx="37196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162793" y="9230550"/>
            <a:ext cx="226085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2016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4059715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 pt Title and Conte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412" y="1128091"/>
            <a:ext cx="7514114" cy="615553"/>
          </a:xfrm>
        </p:spPr>
        <p:txBody>
          <a:bodyPr>
            <a:spAutoFit/>
          </a:bodyPr>
          <a:lstStyle>
            <a:lvl1pPr algn="l" defTabSz="1456529" rtl="0" eaLnBrk="1" latinLnBrk="0" hangingPunct="1">
              <a:lnSpc>
                <a:spcPts val="4778"/>
              </a:lnSpc>
              <a:spcBef>
                <a:spcPct val="0"/>
              </a:spcBef>
              <a:buNone/>
              <a:defRPr lang="en-US" sz="4500" kern="1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89633" y="1127018"/>
            <a:ext cx="6794613" cy="2302297"/>
          </a:xfrm>
        </p:spPr>
        <p:txBody>
          <a:bodyPr wrap="square">
            <a:spAutoFit/>
          </a:bodyPr>
          <a:lstStyle>
            <a:lvl1pPr marL="364133" indent="-364133">
              <a:spcBef>
                <a:spcPts val="2867"/>
              </a:spcBef>
              <a:defRPr sz="3200" baseline="0">
                <a:solidFill>
                  <a:srgbClr val="FFFFFF"/>
                </a:solidFill>
              </a:defRPr>
            </a:lvl1pPr>
            <a:lvl2pPr>
              <a:defRPr baseline="0">
                <a:solidFill>
                  <a:srgbClr val="FFFFFF"/>
                </a:solidFill>
              </a:defRPr>
            </a:lvl2pPr>
            <a:lvl3pPr>
              <a:defRPr baseline="0">
                <a:solidFill>
                  <a:srgbClr val="FFFFFF"/>
                </a:solidFill>
              </a:defRPr>
            </a:lvl3pPr>
            <a:lvl4pPr>
              <a:defRPr baseline="0">
                <a:solidFill>
                  <a:srgbClr val="FFFFFF"/>
                </a:solidFill>
              </a:defRPr>
            </a:lvl4pPr>
            <a:lvl5pPr>
              <a:defRPr baseline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1"/>
          </p:nvPr>
        </p:nvSpPr>
        <p:spPr>
          <a:xfrm>
            <a:off x="1139460" y="3353611"/>
            <a:ext cx="7526155" cy="492443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3200" baseline="0">
                <a:solidFill>
                  <a:schemeClr val="accent5"/>
                </a:solidFill>
              </a:defRPr>
            </a:lvl1pPr>
            <a:lvl2pPr marL="728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6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84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13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41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69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97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26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162793" y="9230550"/>
            <a:ext cx="226085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</a:t>
            </a:r>
            <a:r>
              <a:rPr lang="pl-PL" sz="1000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000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14109873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y s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414" y="1128365"/>
            <a:ext cx="7080607" cy="615553"/>
          </a:xfrm>
        </p:spPr>
        <p:txBody>
          <a:bodyPr>
            <a:spAutoFit/>
          </a:bodyPr>
          <a:lstStyle>
            <a:lvl1pPr>
              <a:lnSpc>
                <a:spcPts val="4778"/>
              </a:lnSpc>
              <a:defRPr sz="4500" baseline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9392645" y="2893582"/>
            <a:ext cx="6791603" cy="292388"/>
          </a:xfrm>
        </p:spPr>
        <p:txBody>
          <a:bodyPr>
            <a:spAutoFit/>
          </a:bodyPr>
          <a:lstStyle>
            <a:lvl1pPr marL="273100" indent="-273100">
              <a:spcBef>
                <a:spcPts val="0"/>
              </a:spcBef>
              <a:spcAft>
                <a:spcPts val="1911"/>
              </a:spcAft>
              <a:buFont typeface="Arial" panose="020B0604020202020204" pitchFamily="34" charset="0"/>
              <a:buChar char="–"/>
              <a:defRPr sz="1900"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9366152" y="1128365"/>
            <a:ext cx="6791603" cy="615553"/>
          </a:xfrm>
        </p:spPr>
        <p:txBody>
          <a:bodyPr>
            <a:spAutoFit/>
          </a:bodyPr>
          <a:lstStyle>
            <a:lvl1pPr marL="0" indent="0">
              <a:lnSpc>
                <a:spcPts val="4778"/>
              </a:lnSpc>
              <a:spcBef>
                <a:spcPts val="2867"/>
              </a:spcBef>
              <a:buFont typeface="Arial" panose="020B0604020202020204" pitchFamily="34" charset="0"/>
              <a:buNone/>
              <a:defRPr sz="4500" baseline="0">
                <a:solidFill>
                  <a:schemeClr val="accent5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156020" y="2893582"/>
            <a:ext cx="7080607" cy="292388"/>
          </a:xfrm>
        </p:spPr>
        <p:txBody>
          <a:bodyPr>
            <a:spAutoFit/>
          </a:bodyPr>
          <a:lstStyle>
            <a:lvl1pPr marL="273100" indent="-273100">
              <a:spcBef>
                <a:spcPts val="0"/>
              </a:spcBef>
              <a:spcAft>
                <a:spcPts val="1911"/>
              </a:spcAft>
              <a:buFont typeface="Arial" panose="020B0604020202020204" pitchFamily="34" charset="0"/>
              <a:buChar char="–"/>
              <a:defRPr sz="1900"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9064318" y="9163649"/>
            <a:ext cx="584195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fld id="{655362CE-4ABE-4CB4-8947-B1242CDD9D94}" type="slidenum">
              <a:rPr lang="en-US" sz="1000" kern="1200" smtClean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 defTabSz="1456529" rtl="0"/>
              <a:t>‹#›</a:t>
            </a:fld>
            <a:endParaRPr lang="en-US" sz="1000" kern="1200" dirty="0">
              <a:solidFill>
                <a:srgbClr val="5A5A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8682361" y="9163650"/>
            <a:ext cx="37196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627618" y="9208250"/>
            <a:ext cx="226085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2016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315247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1693385" y="3225800"/>
            <a:ext cx="13953493" cy="3302000"/>
          </a:xfrm>
          <a:prstGeom prst="rect">
            <a:avLst/>
          </a:prstGeom>
        </p:spPr>
        <p:txBody>
          <a:bodyPr/>
          <a:lstStyle/>
          <a:p>
            <a:pPr lvl="0">
              <a:defRPr sz="1800" b="0"/>
            </a:pPr>
            <a:r>
              <a:rPr sz="4001" b="1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410" y="1130086"/>
            <a:ext cx="5194551" cy="1231106"/>
          </a:xfrm>
        </p:spPr>
        <p:txBody>
          <a:bodyPr>
            <a:spAutoFit/>
          </a:bodyPr>
          <a:lstStyle>
            <a:lvl1pPr>
              <a:lnSpc>
                <a:spcPts val="4778"/>
              </a:lnSpc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1"/>
          </p:nvPr>
        </p:nvSpPr>
        <p:spPr>
          <a:xfrm>
            <a:off x="6318963" y="1126774"/>
            <a:ext cx="9865284" cy="49244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5295785" y="9230550"/>
            <a:ext cx="584195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fld id="{655362CE-4ABE-4CB4-8947-B1242CDD9D94}" type="slidenum">
              <a:rPr lang="en-US" sz="1000" kern="1200" smtClean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 defTabSz="1456529" rtl="0"/>
              <a:t>‹#›</a:t>
            </a:fld>
            <a:endParaRPr lang="en-US" sz="1000" kern="1200" dirty="0">
              <a:solidFill>
                <a:srgbClr val="5A5A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4913830" y="9230551"/>
            <a:ext cx="37196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162793" y="9230550"/>
            <a:ext cx="226085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2016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1747791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412" y="1124720"/>
            <a:ext cx="7514114" cy="615553"/>
          </a:xfrm>
        </p:spPr>
        <p:txBody>
          <a:bodyPr>
            <a:spAutoFit/>
          </a:bodyPr>
          <a:lstStyle>
            <a:lvl1pPr>
              <a:lnSpc>
                <a:spcPts val="4778"/>
              </a:lnSpc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9" name="Table Placeholder 18"/>
          <p:cNvSpPr>
            <a:spLocks noGrp="1"/>
          </p:cNvSpPr>
          <p:nvPr>
            <p:ph type="tbl" sz="quarter" idx="11"/>
          </p:nvPr>
        </p:nvSpPr>
        <p:spPr>
          <a:xfrm>
            <a:off x="1156020" y="2469614"/>
            <a:ext cx="15028228" cy="492443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9487997" y="9252851"/>
            <a:ext cx="584195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fld id="{655362CE-4ABE-4CB4-8947-B1242CDD9D94}" type="slidenum">
              <a:rPr lang="en-US" sz="1000" kern="1200" smtClean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 defTabSz="1456529" rtl="0"/>
              <a:t>‹#›</a:t>
            </a:fld>
            <a:endParaRPr lang="en-US" sz="1000" kern="1200" dirty="0">
              <a:solidFill>
                <a:srgbClr val="5A5A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9106039" y="9252852"/>
            <a:ext cx="37196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162793" y="9230550"/>
            <a:ext cx="226085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2016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34725875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126702" y="1120479"/>
            <a:ext cx="4612510" cy="448841"/>
          </a:xfrm>
        </p:spPr>
        <p:txBody>
          <a:bodyPr>
            <a:spAutoFit/>
          </a:bodyPr>
          <a:lstStyle>
            <a:lvl1pPr marL="0" indent="0">
              <a:lnSpc>
                <a:spcPts val="3504"/>
              </a:lnSpc>
              <a:spcBef>
                <a:spcPts val="2867"/>
              </a:spcBef>
              <a:buFont typeface="Arial" panose="020B0604020202020204" pitchFamily="34" charset="0"/>
              <a:buNone/>
              <a:defRPr sz="3200" baseline="0">
                <a:solidFill>
                  <a:schemeClr val="accent5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149276" y="2867279"/>
            <a:ext cx="4612510" cy="1695849"/>
          </a:xfrm>
        </p:spPr>
        <p:txBody>
          <a:bodyPr>
            <a:spAutoFit/>
          </a:bodyPr>
          <a:lstStyle>
            <a:lvl1pPr marL="273100" indent="-273100">
              <a:spcBef>
                <a:spcPts val="1911"/>
              </a:spcBef>
              <a:defRPr sz="1900" baseline="0">
                <a:solidFill>
                  <a:schemeClr val="bg1"/>
                </a:solidFill>
              </a:defRPr>
            </a:lvl1pPr>
            <a:lvl2pPr marL="465281" indent="-182066">
              <a:defRPr sz="1900" baseline="0">
                <a:solidFill>
                  <a:schemeClr val="bg1"/>
                </a:solidFill>
              </a:defRPr>
            </a:lvl2pPr>
            <a:lvl3pPr marL="728264" indent="-262985">
              <a:defRPr sz="1900" baseline="0">
                <a:solidFill>
                  <a:schemeClr val="bg1"/>
                </a:solidFill>
              </a:defRPr>
            </a:lvl3pPr>
            <a:lvl4pPr marL="991249" indent="-262985">
              <a:defRPr sz="1900" baseline="0">
                <a:solidFill>
                  <a:schemeClr val="bg1"/>
                </a:solidFill>
              </a:defRPr>
            </a:lvl4pPr>
            <a:lvl5pPr marL="1234004" indent="-222525">
              <a:defRPr sz="19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6323691" y="1120479"/>
            <a:ext cx="4612510" cy="448841"/>
          </a:xfrm>
        </p:spPr>
        <p:txBody>
          <a:bodyPr>
            <a:spAutoFit/>
          </a:bodyPr>
          <a:lstStyle>
            <a:lvl1pPr marL="0" indent="0">
              <a:lnSpc>
                <a:spcPts val="3504"/>
              </a:lnSpc>
              <a:spcBef>
                <a:spcPts val="2867"/>
              </a:spcBef>
              <a:buFont typeface="Arial" panose="020B0604020202020204" pitchFamily="34" charset="0"/>
              <a:buNone/>
              <a:defRPr sz="3200" baseline="0">
                <a:solidFill>
                  <a:schemeClr val="accent5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6323691" y="2867279"/>
            <a:ext cx="4612510" cy="1695849"/>
          </a:xfrm>
        </p:spPr>
        <p:txBody>
          <a:bodyPr>
            <a:spAutoFit/>
          </a:bodyPr>
          <a:lstStyle>
            <a:lvl1pPr marL="273100" indent="-273100">
              <a:spcBef>
                <a:spcPts val="1911"/>
              </a:spcBef>
              <a:defRPr sz="1900" baseline="0">
                <a:solidFill>
                  <a:schemeClr val="bg1"/>
                </a:solidFill>
              </a:defRPr>
            </a:lvl1pPr>
            <a:lvl2pPr marL="465281" indent="-182066">
              <a:defRPr sz="1900" baseline="0">
                <a:solidFill>
                  <a:schemeClr val="bg1"/>
                </a:solidFill>
              </a:defRPr>
            </a:lvl2pPr>
            <a:lvl3pPr marL="728264" indent="-262985">
              <a:defRPr sz="1900" baseline="0">
                <a:solidFill>
                  <a:schemeClr val="bg1"/>
                </a:solidFill>
              </a:defRPr>
            </a:lvl3pPr>
            <a:lvl4pPr marL="991249" indent="-262985">
              <a:defRPr sz="1900" baseline="0">
                <a:solidFill>
                  <a:schemeClr val="bg1"/>
                </a:solidFill>
              </a:defRPr>
            </a:lvl4pPr>
            <a:lvl5pPr marL="1234004" indent="-222525">
              <a:defRPr sz="19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1446637" y="1120479"/>
            <a:ext cx="4612510" cy="448841"/>
          </a:xfrm>
        </p:spPr>
        <p:txBody>
          <a:bodyPr>
            <a:spAutoFit/>
          </a:bodyPr>
          <a:lstStyle>
            <a:lvl1pPr marL="0" indent="0">
              <a:lnSpc>
                <a:spcPts val="3504"/>
              </a:lnSpc>
              <a:spcBef>
                <a:spcPts val="2867"/>
              </a:spcBef>
              <a:buFont typeface="Arial" panose="020B0604020202020204" pitchFamily="34" charset="0"/>
              <a:buNone/>
              <a:defRPr sz="3200" baseline="0">
                <a:solidFill>
                  <a:schemeClr val="accent5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11446633" y="2867279"/>
            <a:ext cx="4612510" cy="1695849"/>
          </a:xfrm>
        </p:spPr>
        <p:txBody>
          <a:bodyPr>
            <a:spAutoFit/>
          </a:bodyPr>
          <a:lstStyle>
            <a:lvl1pPr marL="273100" indent="-273100">
              <a:spcBef>
                <a:spcPts val="1911"/>
              </a:spcBef>
              <a:defRPr sz="1900" baseline="0">
                <a:solidFill>
                  <a:schemeClr val="bg1"/>
                </a:solidFill>
              </a:defRPr>
            </a:lvl1pPr>
            <a:lvl2pPr marL="465281" indent="-182066">
              <a:defRPr sz="1900" baseline="0">
                <a:solidFill>
                  <a:schemeClr val="bg1"/>
                </a:solidFill>
              </a:defRPr>
            </a:lvl2pPr>
            <a:lvl3pPr marL="728264" indent="-262985">
              <a:defRPr sz="1900" baseline="0">
                <a:solidFill>
                  <a:schemeClr val="bg1"/>
                </a:solidFill>
              </a:defRPr>
            </a:lvl3pPr>
            <a:lvl4pPr marL="991249" indent="-262985">
              <a:defRPr sz="1900" baseline="0">
                <a:solidFill>
                  <a:schemeClr val="bg1"/>
                </a:solidFill>
              </a:defRPr>
            </a:lvl4pPr>
            <a:lvl5pPr marL="1234004" indent="-222525">
              <a:defRPr sz="19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5295785" y="9230550"/>
            <a:ext cx="584195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fld id="{655362CE-4ABE-4CB4-8947-B1242CDD9D94}" type="slidenum">
              <a:rPr lang="en-US" sz="1000" kern="1200" smtClean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 defTabSz="1456529" rtl="0"/>
              <a:t>‹#›</a:t>
            </a:fld>
            <a:endParaRPr lang="en-US" sz="1000" kern="1200" dirty="0">
              <a:solidFill>
                <a:srgbClr val="5A5A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913830" y="9230551"/>
            <a:ext cx="37196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1162793" y="9230550"/>
            <a:ext cx="226085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2016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19276816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486" y="1092274"/>
            <a:ext cx="10312224" cy="859210"/>
          </a:xfrm>
        </p:spPr>
        <p:txBody>
          <a:bodyPr>
            <a:spAutoFit/>
          </a:bodyPr>
          <a:lstStyle>
            <a:lvl1pPr>
              <a:lnSpc>
                <a:spcPts val="6690"/>
              </a:lnSpc>
              <a:defRPr sz="6401" baseline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137958" y="2895449"/>
            <a:ext cx="2581444" cy="2211888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spcAft>
                <a:spcPts val="319"/>
              </a:spcAft>
              <a:buFontTx/>
              <a:buNone/>
              <a:defRPr sz="1900" baseline="0">
                <a:solidFill>
                  <a:schemeClr val="accent5"/>
                </a:solidFill>
              </a:defRPr>
            </a:lvl1pPr>
            <a:lvl2pPr marL="17700" indent="0">
              <a:spcBef>
                <a:spcPts val="0"/>
              </a:spcBef>
              <a:spcAft>
                <a:spcPts val="1911"/>
              </a:spcAft>
              <a:buFont typeface="Arial" panose="020B0604020202020204" pitchFamily="34" charset="0"/>
              <a:buNone/>
              <a:defRPr sz="1900" baseline="0">
                <a:solidFill>
                  <a:schemeClr val="bg1"/>
                </a:solidFill>
              </a:defRPr>
            </a:lvl2pPr>
            <a:lvl3pPr marL="364133" indent="-273100">
              <a:tabLst/>
              <a:defRPr sz="1900" baseline="0">
                <a:solidFill>
                  <a:schemeClr val="bg1"/>
                </a:solidFill>
              </a:defRPr>
            </a:lvl3pPr>
            <a:lvl4pPr marL="639761" indent="-369190">
              <a:defRPr sz="1900" baseline="0">
                <a:solidFill>
                  <a:schemeClr val="bg1"/>
                </a:solidFill>
              </a:defRPr>
            </a:lvl4pPr>
            <a:lvl5pPr marL="1094927" indent="-371720">
              <a:defRPr sz="19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163854" y="2895449"/>
            <a:ext cx="2581444" cy="2211888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spcAft>
                <a:spcPts val="319"/>
              </a:spcAft>
              <a:buFontTx/>
              <a:buNone/>
              <a:defRPr sz="1900" baseline="0">
                <a:solidFill>
                  <a:schemeClr val="accent5"/>
                </a:solidFill>
              </a:defRPr>
            </a:lvl1pPr>
            <a:lvl2pPr marL="17700" indent="0">
              <a:spcBef>
                <a:spcPts val="0"/>
              </a:spcBef>
              <a:spcAft>
                <a:spcPts val="1911"/>
              </a:spcAft>
              <a:buFont typeface="Arial" panose="020B0604020202020204" pitchFamily="34" charset="0"/>
              <a:buNone/>
              <a:defRPr sz="1900" baseline="0">
                <a:solidFill>
                  <a:schemeClr val="bg1"/>
                </a:solidFill>
              </a:defRPr>
            </a:lvl2pPr>
            <a:lvl3pPr marL="364133" indent="-273100">
              <a:tabLst/>
              <a:defRPr sz="1900" baseline="0">
                <a:solidFill>
                  <a:schemeClr val="bg1"/>
                </a:solidFill>
              </a:defRPr>
            </a:lvl3pPr>
            <a:lvl4pPr marL="639761" indent="-369190">
              <a:defRPr sz="1900" baseline="0">
                <a:solidFill>
                  <a:schemeClr val="bg1"/>
                </a:solidFill>
              </a:defRPr>
            </a:lvl4pPr>
            <a:lvl5pPr marL="1094927" indent="-371720">
              <a:defRPr sz="19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7225878" y="2895449"/>
            <a:ext cx="2581444" cy="2211888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spcAft>
                <a:spcPts val="319"/>
              </a:spcAft>
              <a:buFontTx/>
              <a:buNone/>
              <a:defRPr sz="1900" baseline="0">
                <a:solidFill>
                  <a:schemeClr val="accent5"/>
                </a:solidFill>
              </a:defRPr>
            </a:lvl1pPr>
            <a:lvl2pPr marL="17700" indent="0">
              <a:spcBef>
                <a:spcPts val="0"/>
              </a:spcBef>
              <a:spcAft>
                <a:spcPts val="1911"/>
              </a:spcAft>
              <a:buFont typeface="Arial" panose="020B0604020202020204" pitchFamily="34" charset="0"/>
              <a:buNone/>
              <a:defRPr sz="1900" baseline="0">
                <a:solidFill>
                  <a:schemeClr val="bg1"/>
                </a:solidFill>
              </a:defRPr>
            </a:lvl2pPr>
            <a:lvl3pPr marL="364133" indent="-273100">
              <a:tabLst/>
              <a:defRPr sz="1900" baseline="0">
                <a:solidFill>
                  <a:schemeClr val="bg1"/>
                </a:solidFill>
              </a:defRPr>
            </a:lvl3pPr>
            <a:lvl4pPr marL="639761" indent="-369190">
              <a:defRPr sz="1900" baseline="0">
                <a:solidFill>
                  <a:schemeClr val="bg1"/>
                </a:solidFill>
              </a:defRPr>
            </a:lvl4pPr>
            <a:lvl5pPr marL="1094927" indent="-371720">
              <a:defRPr sz="19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0251776" y="2895449"/>
            <a:ext cx="2581444" cy="2211888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spcAft>
                <a:spcPts val="319"/>
              </a:spcAft>
              <a:buFontTx/>
              <a:buNone/>
              <a:defRPr sz="1900" baseline="0">
                <a:solidFill>
                  <a:schemeClr val="accent5"/>
                </a:solidFill>
              </a:defRPr>
            </a:lvl1pPr>
            <a:lvl2pPr marL="17700" indent="0">
              <a:spcBef>
                <a:spcPts val="0"/>
              </a:spcBef>
              <a:spcAft>
                <a:spcPts val="1911"/>
              </a:spcAft>
              <a:buFont typeface="Arial" panose="020B0604020202020204" pitchFamily="34" charset="0"/>
              <a:buNone/>
              <a:defRPr sz="1900" baseline="0">
                <a:solidFill>
                  <a:schemeClr val="bg1"/>
                </a:solidFill>
              </a:defRPr>
            </a:lvl2pPr>
            <a:lvl3pPr marL="364133" indent="-273100">
              <a:tabLst/>
              <a:defRPr sz="1900" baseline="0">
                <a:solidFill>
                  <a:schemeClr val="bg1"/>
                </a:solidFill>
              </a:defRPr>
            </a:lvl3pPr>
            <a:lvl4pPr marL="639761" indent="-369190">
              <a:defRPr sz="1900" baseline="0">
                <a:solidFill>
                  <a:schemeClr val="bg1"/>
                </a:solidFill>
              </a:defRPr>
            </a:lvl4pPr>
            <a:lvl5pPr marL="1094927" indent="-371720">
              <a:defRPr sz="19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13295736" y="2895449"/>
            <a:ext cx="2581444" cy="2211888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spcAft>
                <a:spcPts val="319"/>
              </a:spcAft>
              <a:buFontTx/>
              <a:buNone/>
              <a:defRPr sz="1900" baseline="0">
                <a:solidFill>
                  <a:schemeClr val="accent5"/>
                </a:solidFill>
              </a:defRPr>
            </a:lvl1pPr>
            <a:lvl2pPr marL="17700" indent="0">
              <a:spcBef>
                <a:spcPts val="0"/>
              </a:spcBef>
              <a:spcAft>
                <a:spcPts val="1911"/>
              </a:spcAft>
              <a:buFont typeface="Arial" panose="020B0604020202020204" pitchFamily="34" charset="0"/>
              <a:buNone/>
              <a:defRPr sz="1900" baseline="0">
                <a:solidFill>
                  <a:schemeClr val="bg1"/>
                </a:solidFill>
              </a:defRPr>
            </a:lvl2pPr>
            <a:lvl3pPr marL="364133" indent="-273100">
              <a:tabLst/>
              <a:defRPr sz="1900" baseline="0">
                <a:solidFill>
                  <a:schemeClr val="bg1"/>
                </a:solidFill>
              </a:defRPr>
            </a:lvl3pPr>
            <a:lvl4pPr marL="639761" indent="-369190">
              <a:defRPr sz="1900" baseline="0">
                <a:solidFill>
                  <a:schemeClr val="bg1"/>
                </a:solidFill>
              </a:defRPr>
            </a:lvl4pPr>
            <a:lvl5pPr marL="1094927" indent="-371720">
              <a:defRPr sz="19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5295785" y="9230550"/>
            <a:ext cx="584195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fld id="{655362CE-4ABE-4CB4-8947-B1242CDD9D94}" type="slidenum">
              <a:rPr lang="en-US" sz="1000" kern="1200" smtClean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 defTabSz="1456529" rtl="0"/>
              <a:t>‹#›</a:t>
            </a:fld>
            <a:endParaRPr lang="en-US" sz="1000" kern="1200" dirty="0">
              <a:solidFill>
                <a:srgbClr val="5A5A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4913830" y="9230551"/>
            <a:ext cx="37196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1162793" y="9230550"/>
            <a:ext cx="226085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2016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23330779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 pt 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952" y="1117605"/>
            <a:ext cx="7514114" cy="1718419"/>
          </a:xfrm>
        </p:spPr>
        <p:txBody>
          <a:bodyPr>
            <a:spAutoFit/>
          </a:bodyPr>
          <a:lstStyle>
            <a:lvl1pPr algn="l" defTabSz="1456529" rtl="0" eaLnBrk="1" latinLnBrk="0" hangingPunct="1">
              <a:lnSpc>
                <a:spcPts val="6690"/>
              </a:lnSpc>
              <a:spcBef>
                <a:spcPct val="0"/>
              </a:spcBef>
              <a:buNone/>
              <a:defRPr lang="en-US" sz="6401" kern="1200" baseline="0" dirty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03718" y="1133500"/>
            <a:ext cx="6936105" cy="2302297"/>
          </a:xfrm>
        </p:spPr>
        <p:txBody>
          <a:bodyPr>
            <a:spAutoFit/>
          </a:bodyPr>
          <a:lstStyle>
            <a:lvl1pPr marL="364133" indent="-364133">
              <a:spcBef>
                <a:spcPts val="2867"/>
              </a:spcBef>
              <a:defRPr sz="3200"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5295785" y="9230550"/>
            <a:ext cx="584195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fld id="{655362CE-4ABE-4CB4-8947-B1242CDD9D94}" type="slidenum">
              <a:rPr lang="en-US" sz="1000" kern="1200" smtClean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 defTabSz="1456529" rtl="0"/>
              <a:t>‹#›</a:t>
            </a:fld>
            <a:endParaRPr lang="en-US" sz="1000" kern="1200" dirty="0">
              <a:solidFill>
                <a:srgbClr val="5A5A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4913830" y="9230551"/>
            <a:ext cx="37196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162793" y="9230550"/>
            <a:ext cx="226085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2016 IBM Corporation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13629498" y="9230551"/>
            <a:ext cx="262775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IBM and Business Partner Use Only</a:t>
            </a:r>
          </a:p>
        </p:txBody>
      </p:sp>
    </p:spTree>
    <p:extLst>
      <p:ext uri="{BB962C8B-B14F-4D97-AF65-F5344CB8AC3E}">
        <p14:creationId xmlns:p14="http://schemas.microsoft.com/office/powerpoint/2010/main" val="27552706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952" y="1127445"/>
            <a:ext cx="7514114" cy="1718419"/>
          </a:xfrm>
        </p:spPr>
        <p:txBody>
          <a:bodyPr>
            <a:spAutoFit/>
          </a:bodyPr>
          <a:lstStyle>
            <a:lvl1pPr>
              <a:lnSpc>
                <a:spcPts val="6690"/>
              </a:lnSpc>
              <a:defRPr sz="64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03718" y="1136153"/>
            <a:ext cx="6936105" cy="2279855"/>
          </a:xfrm>
        </p:spPr>
        <p:txBody>
          <a:bodyPr>
            <a:spAutoFit/>
          </a:bodyPr>
          <a:lstStyle>
            <a:lvl1pPr marL="364133" indent="-364133">
              <a:spcBef>
                <a:spcPts val="2867"/>
              </a:spcBef>
              <a:defRPr sz="3200"/>
            </a:lvl1pPr>
            <a:lvl2pPr marL="371720" indent="-371720">
              <a:spcBef>
                <a:spcPts val="956"/>
              </a:spcBef>
              <a:buFont typeface="Arial" panose="020B0604020202020204" pitchFamily="34" charset="0"/>
              <a:buChar char="–"/>
              <a:defRPr sz="2501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162793" y="9230550"/>
            <a:ext cx="226085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2016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19546821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ype-Brigh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949" y="1120435"/>
            <a:ext cx="10336422" cy="859210"/>
          </a:xfrm>
        </p:spPr>
        <p:txBody>
          <a:bodyPr>
            <a:spAutoFit/>
          </a:bodyPr>
          <a:lstStyle>
            <a:lvl1pPr algn="l" defTabSz="1456529" rtl="0" eaLnBrk="1" latinLnBrk="0" hangingPunct="1">
              <a:lnSpc>
                <a:spcPts val="6690"/>
              </a:lnSpc>
              <a:spcBef>
                <a:spcPct val="0"/>
              </a:spcBef>
              <a:buNone/>
              <a:defRPr lang="en-US" sz="6401" kern="1200" baseline="0" dirty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8774429" y="9185949"/>
            <a:ext cx="584195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fld id="{655362CE-4ABE-4CB4-8947-B1242CDD9D94}" type="slidenum">
              <a:rPr lang="en-US" sz="1000" kern="1200" smtClean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 defTabSz="1456529" rtl="0"/>
              <a:t>‹#›</a:t>
            </a:fld>
            <a:endParaRPr lang="en-US" sz="1000" kern="1200" dirty="0">
              <a:solidFill>
                <a:srgbClr val="5A5A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8392472" y="9185950"/>
            <a:ext cx="37196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162793" y="9230550"/>
            <a:ext cx="226085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2016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17188603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ype-Da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949" y="1111064"/>
            <a:ext cx="10336422" cy="859210"/>
          </a:xfrm>
        </p:spPr>
        <p:txBody>
          <a:bodyPr>
            <a:spAutoFit/>
          </a:bodyPr>
          <a:lstStyle>
            <a:lvl1pPr algn="l" defTabSz="1456529" rtl="0" eaLnBrk="1" latinLnBrk="0" hangingPunct="1">
              <a:lnSpc>
                <a:spcPts val="6690"/>
              </a:lnSpc>
              <a:spcBef>
                <a:spcPct val="0"/>
              </a:spcBef>
              <a:buNone/>
              <a:defRPr lang="en-US" sz="6401" kern="1200" baseline="0" dirty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162793" y="9230550"/>
            <a:ext cx="226085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2016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9862276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412" y="1131249"/>
            <a:ext cx="7514114" cy="615553"/>
          </a:xfrm>
        </p:spPr>
        <p:txBody>
          <a:bodyPr>
            <a:spAutoFit/>
          </a:bodyPr>
          <a:lstStyle>
            <a:lvl1pPr>
              <a:lnSpc>
                <a:spcPts val="4778"/>
              </a:lnSpc>
              <a:defRPr sz="4500" baseline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5295785" y="9230550"/>
            <a:ext cx="584195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fld id="{655362CE-4ABE-4CB4-8947-B1242CDD9D94}" type="slidenum">
              <a:rPr lang="en-US" sz="1000" kern="1200" smtClean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 defTabSz="1456529" rtl="0"/>
              <a:t>‹#›</a:t>
            </a:fld>
            <a:endParaRPr lang="en-US" sz="1000" kern="1200" dirty="0">
              <a:solidFill>
                <a:srgbClr val="5A5A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4913830" y="9230551"/>
            <a:ext cx="37196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162793" y="9230550"/>
            <a:ext cx="226085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2016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19810371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Instructio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i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2882" y="8790768"/>
            <a:ext cx="1035760" cy="533227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Shape 94"/>
          <p:cNvSpPr/>
          <p:nvPr/>
        </p:nvSpPr>
        <p:spPr>
          <a:xfrm>
            <a:off x="1208239" y="8749740"/>
            <a:ext cx="4947232" cy="615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0343" tIns="30343" rIns="30343" bIns="30343" anchor="ctr">
            <a:spAutoFit/>
          </a:bodyPr>
          <a:lstStyle/>
          <a:p>
            <a:pPr algn="l" defTabSz="1456529" rtl="0">
              <a:defRPr sz="3000">
                <a:solidFill>
                  <a:srgbClr val="2CA0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800" b="1" kern="1200" dirty="0">
                <a:solidFill>
                  <a:srgbClr val="2CA0FF"/>
                </a:solidFill>
                <a:latin typeface="Helvetica"/>
                <a:ea typeface="Helvetica"/>
                <a:cs typeface="Helvetica"/>
                <a:sym typeface="Helvetica"/>
              </a:rPr>
              <a:t>Instructional:</a:t>
            </a:r>
            <a:r>
              <a:rPr sz="1800" kern="1200" dirty="0">
                <a:solidFill>
                  <a:srgbClr val="2CA0FF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sz="1800" kern="1200" dirty="0">
                <a:solidFill>
                  <a:srgbClr val="2CA0FF"/>
                </a:solidFill>
                <a:latin typeface="Helvetica"/>
                <a:ea typeface="Helvetica"/>
                <a:cs typeface="Helvetica"/>
                <a:sym typeface="Helvetica"/>
              </a:rPr>
              <a:t>Content Creators</a:t>
            </a:r>
          </a:p>
          <a:p>
            <a:pPr algn="l" defTabSz="1456529" rtl="0">
              <a:defRPr sz="3000">
                <a:solidFill>
                  <a:srgbClr val="2CA0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800" kern="1200" dirty="0">
                <a:solidFill>
                  <a:srgbClr val="2CA0FF"/>
                </a:solidFill>
                <a:latin typeface="Helvetica"/>
                <a:ea typeface="Helvetica"/>
                <a:cs typeface="Helvetica"/>
                <a:sym typeface="Helvetica"/>
              </a:rPr>
              <a:t>Delete this slide </a:t>
            </a:r>
            <a:r>
              <a:rPr lang="en-US" sz="1800" kern="1200" dirty="0">
                <a:solidFill>
                  <a:srgbClr val="2CA0FF"/>
                </a:solidFill>
                <a:latin typeface="Helvetica"/>
                <a:ea typeface="Helvetica"/>
                <a:cs typeface="Helvetica"/>
                <a:sym typeface="Helvetica"/>
              </a:rPr>
              <a:t>only after reviews are </a:t>
            </a:r>
            <a:r>
              <a:rPr lang="en-US" sz="1800" u="sng" kern="1200" dirty="0">
                <a:solidFill>
                  <a:srgbClr val="2CA0FF"/>
                </a:solidFill>
                <a:latin typeface="Helvetica"/>
                <a:ea typeface="Helvetica"/>
                <a:cs typeface="Helvetica"/>
                <a:sym typeface="Helvetica"/>
              </a:rPr>
              <a:t>complete</a:t>
            </a:r>
            <a:endParaRPr sz="1800" u="sng" kern="1200" dirty="0">
              <a:solidFill>
                <a:srgbClr val="2CA0FF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xfrm>
            <a:off x="8504462" y="9302045"/>
            <a:ext cx="322313" cy="334152"/>
          </a:xfrm>
          <a:prstGeom prst="rect">
            <a:avLst/>
          </a:prstGeom>
        </p:spPr>
        <p:txBody>
          <a:bodyPr lIns="145646" tIns="72823" rIns="145646" bIns="72823"/>
          <a:lstStyle/>
          <a:p>
            <a:pPr algn="l" defTabSz="1456529" rtl="0"/>
            <a:fld id="{86CB4B4D-7CA3-9044-876B-883B54F8677D}" type="slidenum">
              <a:rPr lang="en-US" sz="2900" kern="1200" smtClean="0">
                <a:solidFill>
                  <a:srgbClr val="6D7777"/>
                </a:solidFill>
              </a:rPr>
              <a:pPr algn="l" defTabSz="1456529" rtl="0"/>
              <a:t>‹#›</a:t>
            </a:fld>
            <a:endParaRPr lang="en-US" sz="2900" kern="1200">
              <a:solidFill>
                <a:srgbClr val="6D77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36582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1270039" y="635000"/>
            <a:ext cx="7112217" cy="3987800"/>
          </a:xfrm>
          <a:prstGeom prst="rect">
            <a:avLst/>
          </a:prstGeom>
        </p:spPr>
        <p:txBody>
          <a:bodyPr anchor="b"/>
          <a:lstStyle>
            <a:lvl1pPr algn="ctr">
              <a:defRPr sz="6000" b="0">
                <a:latin typeface="Arial"/>
                <a:ea typeface="Arial"/>
                <a:cs typeface="Arial"/>
                <a:sym typeface="Helvetica Light"/>
              </a:defRPr>
            </a:lvl1pPr>
          </a:lstStyle>
          <a:p>
            <a:pPr lvl="0">
              <a:defRPr sz="1800"/>
            </a:pPr>
            <a:r>
              <a:rPr sz="6000" dirty="0"/>
              <a:t>Title Text</a:t>
            </a:r>
          </a:p>
        </p:txBody>
      </p:sp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xfrm>
            <a:off x="1270039" y="4762500"/>
            <a:ext cx="7112217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11" algn="ctr">
              <a:spcBef>
                <a:spcPts val="0"/>
              </a:spcBef>
              <a:buSzTx/>
              <a:buNone/>
              <a:defRPr sz="3200"/>
            </a:lvl2pPr>
            <a:lvl3pPr marL="0" indent="457223" algn="ctr">
              <a:spcBef>
                <a:spcPts val="0"/>
              </a:spcBef>
              <a:buSzTx/>
              <a:buNone/>
              <a:defRPr sz="3200"/>
            </a:lvl3pPr>
            <a:lvl4pPr marL="0" indent="685835" algn="ctr">
              <a:spcBef>
                <a:spcPts val="0"/>
              </a:spcBef>
              <a:buSzTx/>
              <a:buNone/>
              <a:defRPr sz="3200"/>
            </a:lvl4pPr>
            <a:lvl5pPr marL="0" indent="914446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ybrid Cloud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684016" y="382319"/>
            <a:ext cx="960904" cy="245345"/>
            <a:chOff x="360699" y="268817"/>
            <a:chExt cx="506711" cy="172508"/>
          </a:xfrm>
          <a:solidFill>
            <a:schemeClr val="bg1"/>
          </a:solidFill>
        </p:grpSpPr>
        <p:sp>
          <p:nvSpPr>
            <p:cNvPr id="6" name="Rectangle 5"/>
            <p:cNvSpPr/>
            <p:nvPr userDrawn="1"/>
          </p:nvSpPr>
          <p:spPr>
            <a:xfrm>
              <a:off x="501650" y="268817"/>
              <a:ext cx="365760" cy="59266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50222" rtl="0"/>
              <a:endParaRPr lang="en-US" sz="1100" kern="12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360699" y="382059"/>
              <a:ext cx="365760" cy="59266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50222" rtl="0"/>
              <a:endParaRPr lang="en-US" sz="1100" kern="1200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10" name="TextBox 9"/>
          <p:cNvSpPr txBox="1"/>
          <p:nvPr userDrawn="1"/>
        </p:nvSpPr>
        <p:spPr>
          <a:xfrm>
            <a:off x="14970990" y="9427072"/>
            <a:ext cx="1560624" cy="1692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l" defTabSz="650222" rtl="0"/>
            <a:r>
              <a:rPr lang="en-US" sz="1100" spc="-43" dirty="0">
                <a:solidFill>
                  <a:prstClr val="black"/>
                </a:solidFill>
                <a:latin typeface="Arial"/>
                <a:cs typeface="Arial"/>
              </a:rPr>
              <a:t>© IBM Corporation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6548428" y="9427073"/>
            <a:ext cx="629415" cy="1692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l" defTabSz="650222" rtl="0"/>
            <a:fld id="{9B56CEAA-430B-E444-BEC6-7F9CF6806FD6}" type="slidenum">
              <a:rPr lang="en-US" sz="1100" spc="-43">
                <a:solidFill>
                  <a:prstClr val="black"/>
                </a:solidFill>
                <a:latin typeface="Arial"/>
                <a:cs typeface="Arial"/>
              </a:rPr>
              <a:pPr algn="l" defTabSz="650222" rtl="0"/>
              <a:t>‹#›</a:t>
            </a:fld>
            <a:endParaRPr lang="en-US" sz="1100" spc="-4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5" name="Picture 4" descr="cloud_only copy.png"/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 r="-749"/>
          <a:stretch/>
        </p:blipFill>
        <p:spPr>
          <a:xfrm>
            <a:off x="449239" y="8825707"/>
            <a:ext cx="1133899" cy="637501"/>
          </a:xfrm>
          <a:prstGeom prst="rect">
            <a:avLst/>
          </a:prstGeom>
        </p:spPr>
      </p:pic>
      <p:sp>
        <p:nvSpPr>
          <p:cNvPr id="1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50260" y="845606"/>
            <a:ext cx="3988260" cy="7152640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ts val="3698"/>
              </a:lnSpc>
              <a:spcBef>
                <a:spcPts val="854"/>
              </a:spcBef>
              <a:buNone/>
              <a:defRPr sz="3401" b="1"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Heading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6155793" y="845606"/>
            <a:ext cx="8670132" cy="4551680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1706"/>
              </a:spcBef>
              <a:buNone/>
              <a:defRPr sz="26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tabLst/>
              <a:defRPr sz="23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0" y="0"/>
            <a:ext cx="17340263" cy="9753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38" tIns="65020" rIns="130038" bIns="65020" rtlCol="0" anchor="ctr"/>
          <a:lstStyle/>
          <a:p>
            <a:pPr defTabSz="1456529" rtl="0"/>
            <a:endParaRPr lang="en-US" sz="1100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0" y="0"/>
            <a:ext cx="5202079" cy="9753600"/>
          </a:xfrm>
          <a:prstGeom prst="rect">
            <a:avLst/>
          </a:prstGeom>
          <a:solidFill>
            <a:srgbClr val="81CD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38" tIns="65020" rIns="130038" bIns="65020" rtlCol="0" anchor="ctr"/>
          <a:lstStyle/>
          <a:p>
            <a:pPr defTabSz="1456529" rtl="0"/>
            <a:endParaRPr lang="en-US" sz="1100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2" name="Shape 14"/>
          <p:cNvSpPr>
            <a:spLocks noGrp="1"/>
          </p:cNvSpPr>
          <p:nvPr>
            <p:ph type="sldNum" sz="quarter" idx="2"/>
          </p:nvPr>
        </p:nvSpPr>
        <p:spPr>
          <a:xfrm>
            <a:off x="8495194" y="9302048"/>
            <a:ext cx="340845" cy="335591"/>
          </a:xfrm>
          <a:prstGeom prst="rect">
            <a:avLst/>
          </a:prstGeom>
        </p:spPr>
        <p:txBody>
          <a:bodyPr lIns="145646" tIns="72823" rIns="145646" bIns="72823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 defTabSz="1456529" rtl="0"/>
            <a:fld id="{86CB4B4D-7CA3-9044-876B-883B54F8677D}" type="slidenum">
              <a:rPr lang="en-US" sz="2900" kern="1200" smtClean="0">
                <a:solidFill>
                  <a:srgbClr val="5A5A5A"/>
                </a:solidFill>
              </a:rPr>
              <a:pPr algn="l" defTabSz="1456529" rtl="0"/>
              <a:t>‹#›</a:t>
            </a:fld>
            <a:endParaRPr lang="en-US" sz="2900" kern="1200" dirty="0">
              <a:solidFill>
                <a:srgbClr val="5A5A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60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val 39"/>
          <p:cNvSpPr>
            <a:spLocks noChangeAspect="1"/>
          </p:cNvSpPr>
          <p:nvPr userDrawn="1"/>
        </p:nvSpPr>
        <p:spPr>
          <a:xfrm>
            <a:off x="16186421" y="551202"/>
            <a:ext cx="490727" cy="490712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5614" tIns="72807" rIns="145614" bIns="728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456529" rtl="0"/>
            <a:endParaRPr lang="en-US" sz="2900" kern="1200">
              <a:solidFill>
                <a:srgbClr val="5A5A5A"/>
              </a:solidFill>
              <a:latin typeface="Arial"/>
            </a:endParaRPr>
          </a:p>
        </p:txBody>
      </p:sp>
      <p:sp>
        <p:nvSpPr>
          <p:cNvPr id="4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6047920" y="506396"/>
            <a:ext cx="757500" cy="519289"/>
          </a:xfrm>
          <a:prstGeom prst="rect">
            <a:avLst/>
          </a:prstGeom>
        </p:spPr>
        <p:txBody>
          <a:bodyPr lIns="54603" tIns="27301" rIns="54603" bIns="27301"/>
          <a:lstStyle>
            <a:lvl1pPr algn="ctr">
              <a:defRPr sz="1400">
                <a:solidFill>
                  <a:schemeClr val="bg1"/>
                </a:solidFill>
                <a:latin typeface="Source Sans Pro ExtraLight"/>
                <a:cs typeface="Source Sans Pro ExtraLight"/>
              </a:defRPr>
            </a:lvl1pPr>
          </a:lstStyle>
          <a:p>
            <a:pPr defTabSz="1456529" rtl="0"/>
            <a:fld id="{9DF686B8-C880-FF40-96DC-14FF2413C34E}" type="slidenum">
              <a:rPr lang="en-US" kern="1200" smtClean="0">
                <a:solidFill>
                  <a:srgbClr val="5A5A5A"/>
                </a:solidFill>
              </a:rPr>
              <a:pPr defTabSz="1456529" rtl="0"/>
              <a:t>‹#›</a:t>
            </a:fld>
            <a:endParaRPr lang="en-US" kern="1200" dirty="0">
              <a:solidFill>
                <a:srgbClr val="5A5A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51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684016" y="382319"/>
            <a:ext cx="960904" cy="245345"/>
            <a:chOff x="360699" y="268817"/>
            <a:chExt cx="506711" cy="172508"/>
          </a:xfrm>
          <a:solidFill>
            <a:schemeClr val="accent1"/>
          </a:solidFill>
        </p:grpSpPr>
        <p:sp>
          <p:nvSpPr>
            <p:cNvPr id="6" name="Rectangle 5"/>
            <p:cNvSpPr/>
            <p:nvPr userDrawn="1"/>
          </p:nvSpPr>
          <p:spPr>
            <a:xfrm>
              <a:off x="501650" y="268817"/>
              <a:ext cx="365760" cy="59266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546198" rtl="0"/>
              <a:endParaRPr lang="en-US" sz="2200" kern="12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360699" y="382059"/>
              <a:ext cx="365760" cy="59266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546198" rtl="0"/>
              <a:endParaRPr lang="en-US" sz="2200" kern="1200" dirty="0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1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50260" y="845606"/>
            <a:ext cx="14739224" cy="1040384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717"/>
              </a:spcBef>
              <a:buNone/>
              <a:defRPr sz="2900" b="1" baseline="0">
                <a:solidFill>
                  <a:schemeClr val="accent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Heading</a:t>
            </a:r>
          </a:p>
        </p:txBody>
      </p:sp>
    </p:spTree>
    <p:extLst>
      <p:ext uri="{BB962C8B-B14F-4D97-AF65-F5344CB8AC3E}">
        <p14:creationId xmlns:p14="http://schemas.microsoft.com/office/powerpoint/2010/main" val="235789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body" sz="quarter" idx="13"/>
          </p:nvPr>
        </p:nvSpPr>
        <p:spPr>
          <a:xfrm>
            <a:off x="2167283" y="1088802"/>
            <a:ext cx="1174284" cy="83752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SzTx/>
              <a:buNone/>
              <a:defRPr sz="1300" b="1">
                <a:solidFill>
                  <a:srgbClr val="263A4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sz="half" idx="1"/>
          </p:nvPr>
        </p:nvSpPr>
        <p:spPr>
          <a:xfrm>
            <a:off x="7111017" y="2150216"/>
            <a:ext cx="8782543" cy="136096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1pPr>
            <a:lvl2pPr marL="0" indent="136550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2pPr>
            <a:lvl3pPr marL="0" indent="273100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3pPr>
            <a:lvl4pPr marL="0" indent="409649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4pPr>
            <a:lvl5pPr marL="0" indent="546198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0544" y="1061475"/>
            <a:ext cx="691998" cy="682585"/>
          </a:xfrm>
          <a:prstGeom prst="rect">
            <a:avLst/>
          </a:prstGeom>
        </p:spPr>
      </p:pic>
      <p:sp>
        <p:nvSpPr>
          <p:cNvPr id="29" name="Text Placeholder 28"/>
          <p:cNvSpPr>
            <a:spLocks noGrp="1"/>
          </p:cNvSpPr>
          <p:nvPr>
            <p:ph type="body" sz="quarter" idx="17" hasCustomPrompt="1"/>
          </p:nvPr>
        </p:nvSpPr>
        <p:spPr>
          <a:xfrm>
            <a:off x="3785372" y="2150216"/>
            <a:ext cx="2675038" cy="64551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rgbClr val="08BCA9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9" name="Shape 49"/>
          <p:cNvSpPr>
            <a:spLocks noGrp="1"/>
          </p:cNvSpPr>
          <p:nvPr>
            <p:ph type="body" sz="half" idx="18"/>
          </p:nvPr>
        </p:nvSpPr>
        <p:spPr>
          <a:xfrm>
            <a:off x="7111017" y="3791280"/>
            <a:ext cx="8782543" cy="136096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1pPr>
            <a:lvl2pPr marL="0" indent="136550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2pPr>
            <a:lvl3pPr marL="0" indent="273100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3pPr>
            <a:lvl4pPr marL="0" indent="409649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4pPr>
            <a:lvl5pPr marL="0" indent="546198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9" hasCustomPrompt="1"/>
          </p:nvPr>
        </p:nvSpPr>
        <p:spPr>
          <a:xfrm>
            <a:off x="3785372" y="3791282"/>
            <a:ext cx="2675038" cy="64551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rgbClr val="08BCA9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3" name="Shape 49"/>
          <p:cNvSpPr>
            <a:spLocks noGrp="1"/>
          </p:cNvSpPr>
          <p:nvPr>
            <p:ph type="body" sz="half" idx="20"/>
          </p:nvPr>
        </p:nvSpPr>
        <p:spPr>
          <a:xfrm>
            <a:off x="7111017" y="5350863"/>
            <a:ext cx="8782543" cy="136096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1pPr>
            <a:lvl2pPr marL="0" indent="136550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2pPr>
            <a:lvl3pPr marL="0" indent="273100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3pPr>
            <a:lvl4pPr marL="0" indent="409649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4pPr>
            <a:lvl5pPr marL="0" indent="546198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0" name="Text Placeholder 28"/>
          <p:cNvSpPr>
            <a:spLocks noGrp="1"/>
          </p:cNvSpPr>
          <p:nvPr>
            <p:ph type="body" sz="quarter" idx="21" hasCustomPrompt="1"/>
          </p:nvPr>
        </p:nvSpPr>
        <p:spPr>
          <a:xfrm>
            <a:off x="3785372" y="5432347"/>
            <a:ext cx="2675038" cy="64551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rgbClr val="08BCA9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1" name="Shape 49"/>
          <p:cNvSpPr>
            <a:spLocks noGrp="1"/>
          </p:cNvSpPr>
          <p:nvPr>
            <p:ph type="body" sz="half" idx="22"/>
          </p:nvPr>
        </p:nvSpPr>
        <p:spPr>
          <a:xfrm>
            <a:off x="7111017" y="7073409"/>
            <a:ext cx="8782543" cy="136096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1pPr>
            <a:lvl2pPr marL="0" indent="136550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2pPr>
            <a:lvl3pPr marL="0" indent="273100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3pPr>
            <a:lvl4pPr marL="0" indent="409649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4pPr>
            <a:lvl5pPr marL="0" indent="546198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3" name="Text Placeholder 28"/>
          <p:cNvSpPr>
            <a:spLocks noGrp="1"/>
          </p:cNvSpPr>
          <p:nvPr>
            <p:ph type="body" sz="quarter" idx="23" hasCustomPrompt="1"/>
          </p:nvPr>
        </p:nvSpPr>
        <p:spPr>
          <a:xfrm>
            <a:off x="3785372" y="7073411"/>
            <a:ext cx="2675038" cy="64551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rgbClr val="08BCA9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3785373" y="1066655"/>
            <a:ext cx="8720933" cy="579119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1EC4E3"/>
                </a:solidFill>
              </a:defRPr>
            </a:lvl1pPr>
            <a:lvl2pPr marL="379305" indent="0">
              <a:buNone/>
              <a:defRPr sz="2400">
                <a:solidFill>
                  <a:srgbClr val="1EC4E3"/>
                </a:solidFill>
              </a:defRPr>
            </a:lvl2pPr>
            <a:lvl3pPr marL="758609" indent="0">
              <a:buNone/>
              <a:defRPr sz="2400">
                <a:solidFill>
                  <a:srgbClr val="1EC4E3"/>
                </a:solidFill>
              </a:defRPr>
            </a:lvl3pPr>
            <a:lvl4pPr marL="1137914" indent="0">
              <a:buNone/>
              <a:defRPr sz="2400">
                <a:solidFill>
                  <a:srgbClr val="1EC4E3"/>
                </a:solidFill>
              </a:defRPr>
            </a:lvl4pPr>
            <a:lvl5pPr marL="1517218" indent="0">
              <a:buNone/>
              <a:defRPr sz="2400">
                <a:solidFill>
                  <a:srgbClr val="1EC4E3"/>
                </a:solidFill>
              </a:defRPr>
            </a:lvl5pPr>
          </a:lstStyle>
          <a:p>
            <a:pPr lvl="0"/>
            <a:r>
              <a:rPr lang="en-US" dirty="0"/>
              <a:t>Title Text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5482" y="9147243"/>
            <a:ext cx="494563" cy="19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38404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body" sz="quarter" idx="13"/>
          </p:nvPr>
        </p:nvSpPr>
        <p:spPr>
          <a:xfrm>
            <a:off x="2167283" y="1088802"/>
            <a:ext cx="1174284" cy="83752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SzTx/>
              <a:buNone/>
              <a:defRPr sz="1300" b="1">
                <a:solidFill>
                  <a:srgbClr val="263A48"/>
                </a:solidFill>
                <a:latin typeface="Helvetica" charset="0"/>
                <a:ea typeface="Helvetica" charset="0"/>
                <a:cs typeface="Helvetica" charset="0"/>
                <a:sym typeface="Helvetica"/>
              </a:defRPr>
            </a:lvl1pPr>
          </a:lstStyle>
          <a:p>
            <a:r>
              <a:rPr dirty="0"/>
              <a:t>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sz="half" idx="1"/>
          </p:nvPr>
        </p:nvSpPr>
        <p:spPr>
          <a:xfrm>
            <a:off x="3784902" y="4298899"/>
            <a:ext cx="3428299" cy="3326809"/>
          </a:xfrm>
          <a:prstGeom prst="rect">
            <a:avLst/>
          </a:prstGeom>
        </p:spPr>
        <p:txBody>
          <a:bodyPr anchor="t">
            <a:normAutofit/>
          </a:bodyPr>
          <a:lstStyle>
            <a:lvl1pPr marL="204825" indent="-204825">
              <a:lnSpc>
                <a:spcPct val="150000"/>
              </a:lnSpc>
              <a:spcBef>
                <a:spcPts val="0"/>
              </a:spcBef>
              <a:buSzTx/>
              <a:buFont typeface="Arial" charset="0"/>
              <a:buChar char="•"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1pPr>
            <a:lvl2pPr marL="204825" indent="-204825">
              <a:lnSpc>
                <a:spcPct val="150000"/>
              </a:lnSpc>
              <a:spcBef>
                <a:spcPts val="0"/>
              </a:spcBef>
              <a:buSzTx/>
              <a:buFont typeface="Arial" charset="0"/>
              <a:buChar char="•"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2pPr>
            <a:lvl3pPr marL="204825" indent="-204825">
              <a:lnSpc>
                <a:spcPct val="150000"/>
              </a:lnSpc>
              <a:spcBef>
                <a:spcPts val="0"/>
              </a:spcBef>
              <a:buSzTx/>
              <a:buFont typeface="Arial" charset="0"/>
              <a:buChar char="•"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3pPr>
            <a:lvl4pPr marL="204825" indent="-204825">
              <a:lnSpc>
                <a:spcPct val="150000"/>
              </a:lnSpc>
              <a:spcBef>
                <a:spcPts val="0"/>
              </a:spcBef>
              <a:buSzTx/>
              <a:buFont typeface="Arial" charset="0"/>
              <a:buChar char="•"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4pPr>
            <a:lvl5pPr marL="204825" indent="-204825">
              <a:lnSpc>
                <a:spcPct val="150000"/>
              </a:lnSpc>
              <a:spcBef>
                <a:spcPts val="0"/>
              </a:spcBef>
              <a:buSzTx/>
              <a:buFont typeface="Arial" charset="0"/>
              <a:buChar char="•"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0"/>
            <a:r>
              <a:rPr dirty="0"/>
              <a:t>Body Level Three</a:t>
            </a:r>
          </a:p>
          <a:p>
            <a:pPr lvl="1"/>
            <a:r>
              <a:rPr dirty="0"/>
              <a:t>Body Level Four</a:t>
            </a:r>
          </a:p>
          <a:p>
            <a:pPr lvl="2"/>
            <a:r>
              <a:rPr dirty="0"/>
              <a:t>Body Level Five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0544" y="1061475"/>
            <a:ext cx="691998" cy="682585"/>
          </a:xfrm>
          <a:prstGeom prst="rect">
            <a:avLst/>
          </a:prstGeom>
        </p:spPr>
      </p:pic>
      <p:sp>
        <p:nvSpPr>
          <p:cNvPr id="29" name="Text Placeholder 28"/>
          <p:cNvSpPr>
            <a:spLocks noGrp="1"/>
          </p:cNvSpPr>
          <p:nvPr>
            <p:ph type="body" sz="quarter" idx="17" hasCustomPrompt="1"/>
          </p:nvPr>
        </p:nvSpPr>
        <p:spPr>
          <a:xfrm>
            <a:off x="3785371" y="2847882"/>
            <a:ext cx="3427697" cy="1282953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61"/>
              </a:spcBef>
              <a:buNone/>
              <a:defRPr sz="3200">
                <a:solidFill>
                  <a:srgbClr val="08BCA9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0" name="Shape 49"/>
          <p:cNvSpPr>
            <a:spLocks noGrp="1"/>
          </p:cNvSpPr>
          <p:nvPr>
            <p:ph type="body" sz="half" idx="18"/>
          </p:nvPr>
        </p:nvSpPr>
        <p:spPr>
          <a:xfrm>
            <a:off x="7712229" y="4298899"/>
            <a:ext cx="3428299" cy="3326809"/>
          </a:xfrm>
          <a:prstGeom prst="rect">
            <a:avLst/>
          </a:prstGeom>
        </p:spPr>
        <p:txBody>
          <a:bodyPr anchor="t">
            <a:normAutofit/>
          </a:bodyPr>
          <a:lstStyle>
            <a:lvl1pPr marL="204825" indent="-204825">
              <a:lnSpc>
                <a:spcPct val="150000"/>
              </a:lnSpc>
              <a:spcBef>
                <a:spcPts val="0"/>
              </a:spcBef>
              <a:buSzTx/>
              <a:buFont typeface="Arial" charset="0"/>
              <a:buChar char="•"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1pPr>
            <a:lvl2pPr marL="204825" indent="-204825">
              <a:lnSpc>
                <a:spcPct val="150000"/>
              </a:lnSpc>
              <a:spcBef>
                <a:spcPts val="0"/>
              </a:spcBef>
              <a:buSzTx/>
              <a:buFont typeface="Arial" charset="0"/>
              <a:buChar char="•"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2pPr>
            <a:lvl3pPr marL="204825" indent="-204825">
              <a:lnSpc>
                <a:spcPct val="150000"/>
              </a:lnSpc>
              <a:spcBef>
                <a:spcPts val="0"/>
              </a:spcBef>
              <a:buSzTx/>
              <a:buFont typeface="Arial" charset="0"/>
              <a:buChar char="•"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3pPr>
            <a:lvl4pPr marL="204825" indent="-204825">
              <a:lnSpc>
                <a:spcPct val="150000"/>
              </a:lnSpc>
              <a:spcBef>
                <a:spcPts val="0"/>
              </a:spcBef>
              <a:buSzTx/>
              <a:buFont typeface="Arial" charset="0"/>
              <a:buChar char="•"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4pPr>
            <a:lvl5pPr marL="204825" indent="-204825">
              <a:lnSpc>
                <a:spcPct val="150000"/>
              </a:lnSpc>
              <a:spcBef>
                <a:spcPts val="0"/>
              </a:spcBef>
              <a:buSzTx/>
              <a:buFont typeface="Arial" charset="0"/>
              <a:buChar char="•"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0"/>
            <a:r>
              <a:rPr dirty="0"/>
              <a:t>Body Level Three</a:t>
            </a:r>
          </a:p>
          <a:p>
            <a:pPr lvl="1"/>
            <a:r>
              <a:rPr dirty="0"/>
              <a:t>Body Level Four</a:t>
            </a:r>
          </a:p>
          <a:p>
            <a:pPr lvl="2"/>
            <a:r>
              <a:rPr dirty="0"/>
              <a:t>Body Level Five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9" hasCustomPrompt="1"/>
          </p:nvPr>
        </p:nvSpPr>
        <p:spPr>
          <a:xfrm>
            <a:off x="7712695" y="2847882"/>
            <a:ext cx="3427697" cy="1282953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61"/>
              </a:spcBef>
              <a:buNone/>
              <a:defRPr sz="3200">
                <a:solidFill>
                  <a:srgbClr val="08BCA9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3" name="Shape 49"/>
          <p:cNvSpPr>
            <a:spLocks noGrp="1"/>
          </p:cNvSpPr>
          <p:nvPr>
            <p:ph type="body" sz="half" idx="20"/>
          </p:nvPr>
        </p:nvSpPr>
        <p:spPr>
          <a:xfrm>
            <a:off x="11639550" y="4298899"/>
            <a:ext cx="3428299" cy="3326809"/>
          </a:xfrm>
          <a:prstGeom prst="rect">
            <a:avLst/>
          </a:prstGeom>
        </p:spPr>
        <p:txBody>
          <a:bodyPr anchor="t">
            <a:normAutofit/>
          </a:bodyPr>
          <a:lstStyle>
            <a:lvl1pPr marL="204825" indent="-204825">
              <a:lnSpc>
                <a:spcPct val="150000"/>
              </a:lnSpc>
              <a:spcBef>
                <a:spcPts val="0"/>
              </a:spcBef>
              <a:buSzTx/>
              <a:buFont typeface="Arial" charset="0"/>
              <a:buChar char="•"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1pPr>
            <a:lvl2pPr marL="204825" indent="-204825">
              <a:lnSpc>
                <a:spcPct val="150000"/>
              </a:lnSpc>
              <a:spcBef>
                <a:spcPts val="0"/>
              </a:spcBef>
              <a:buSzTx/>
              <a:buFont typeface="Arial" charset="0"/>
              <a:buChar char="•"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2pPr>
            <a:lvl3pPr marL="204825" indent="-204825">
              <a:lnSpc>
                <a:spcPct val="150000"/>
              </a:lnSpc>
              <a:spcBef>
                <a:spcPts val="0"/>
              </a:spcBef>
              <a:buSzTx/>
              <a:buFont typeface="Arial" charset="0"/>
              <a:buChar char="•"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3pPr>
            <a:lvl4pPr marL="204825" indent="-204825">
              <a:lnSpc>
                <a:spcPct val="150000"/>
              </a:lnSpc>
              <a:spcBef>
                <a:spcPts val="0"/>
              </a:spcBef>
              <a:buSzTx/>
              <a:buFont typeface="Arial" charset="0"/>
              <a:buChar char="•"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4pPr>
            <a:lvl5pPr marL="204825" indent="-204825">
              <a:lnSpc>
                <a:spcPct val="150000"/>
              </a:lnSpc>
              <a:spcBef>
                <a:spcPts val="0"/>
              </a:spcBef>
              <a:buSzTx/>
              <a:buFont typeface="Arial" charset="0"/>
              <a:buChar char="•"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0"/>
            <a:r>
              <a:rPr dirty="0"/>
              <a:t>Body Level Three</a:t>
            </a:r>
          </a:p>
          <a:p>
            <a:pPr lvl="1"/>
            <a:r>
              <a:rPr dirty="0"/>
              <a:t>Body Level Four</a:t>
            </a:r>
          </a:p>
          <a:p>
            <a:pPr lvl="2"/>
            <a:r>
              <a:rPr dirty="0"/>
              <a:t>Body Level Five</a:t>
            </a:r>
          </a:p>
        </p:txBody>
      </p:sp>
      <p:sp>
        <p:nvSpPr>
          <p:cNvPr id="28" name="Text Placeholder 28"/>
          <p:cNvSpPr>
            <a:spLocks noGrp="1"/>
          </p:cNvSpPr>
          <p:nvPr>
            <p:ph type="body" sz="quarter" idx="21" hasCustomPrompt="1"/>
          </p:nvPr>
        </p:nvSpPr>
        <p:spPr>
          <a:xfrm>
            <a:off x="11640018" y="2847882"/>
            <a:ext cx="3427697" cy="1282953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61"/>
              </a:spcBef>
              <a:buNone/>
              <a:defRPr sz="3200">
                <a:solidFill>
                  <a:srgbClr val="08BCA9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3785373" y="1066655"/>
            <a:ext cx="8720933" cy="579119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1EC4E3"/>
                </a:solidFill>
              </a:defRPr>
            </a:lvl1pPr>
            <a:lvl2pPr marL="379305" indent="0">
              <a:buNone/>
              <a:defRPr sz="2400">
                <a:solidFill>
                  <a:srgbClr val="1EC4E3"/>
                </a:solidFill>
              </a:defRPr>
            </a:lvl2pPr>
            <a:lvl3pPr marL="758609" indent="0">
              <a:buNone/>
              <a:defRPr sz="2400">
                <a:solidFill>
                  <a:srgbClr val="1EC4E3"/>
                </a:solidFill>
              </a:defRPr>
            </a:lvl3pPr>
            <a:lvl4pPr marL="1137914" indent="0">
              <a:buNone/>
              <a:defRPr sz="2400">
                <a:solidFill>
                  <a:srgbClr val="1EC4E3"/>
                </a:solidFill>
              </a:defRPr>
            </a:lvl4pPr>
            <a:lvl5pPr marL="1517218" indent="0">
              <a:buNone/>
              <a:defRPr sz="2400">
                <a:solidFill>
                  <a:srgbClr val="1EC4E3"/>
                </a:solidFill>
              </a:defRPr>
            </a:lvl5pPr>
          </a:lstStyle>
          <a:p>
            <a:pPr lvl="0"/>
            <a:r>
              <a:rPr lang="en-US" dirty="0"/>
              <a:t>Title Text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5482" y="9147243"/>
            <a:ext cx="494563" cy="19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33537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Graphic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xfrm>
            <a:off x="1124411" y="1131284"/>
            <a:ext cx="7514116" cy="615553"/>
          </a:xfrm>
          <a:prstGeom prst="rect">
            <a:avLst/>
          </a:prstGeom>
        </p:spPr>
        <p:txBody>
          <a:bodyPr anchor="t"/>
          <a:lstStyle>
            <a:lvl1pPr defTabSz="1455848">
              <a:lnSpc>
                <a:spcPts val="4778"/>
              </a:lnSpc>
              <a:defRPr sz="4100">
                <a:solidFill>
                  <a:schemeClr val="accent5"/>
                </a:solidFill>
                <a:latin typeface="HelvNeue Bold for IBM"/>
                <a:ea typeface="HelvNeue Bold for IBM"/>
                <a:cs typeface="HelvNeue Bold for IBM"/>
                <a:sym typeface="HelvNeue Bold for IBM"/>
              </a:defRPr>
            </a:lvl1pPr>
          </a:lstStyle>
          <a:p>
            <a:r>
              <a:t>Title Text</a:t>
            </a:r>
          </a:p>
        </p:txBody>
      </p:sp>
      <p:sp>
        <p:nvSpPr>
          <p:cNvPr id="63" name="Shape 63"/>
          <p:cNvSpPr>
            <a:spLocks noGrp="1"/>
          </p:cNvSpPr>
          <p:nvPr>
            <p:ph type="sldNum" sz="quarter" idx="2"/>
          </p:nvPr>
        </p:nvSpPr>
        <p:spPr>
          <a:xfrm>
            <a:off x="8685233" y="9221680"/>
            <a:ext cx="240839" cy="240832"/>
          </a:xfrm>
          <a:prstGeom prst="rect">
            <a:avLst/>
          </a:prstGeom>
        </p:spPr>
        <p:txBody>
          <a:bodyPr lIns="145646" tIns="72823" rIns="145646" bIns="72823"/>
          <a:lstStyle>
            <a:lvl1pPr defTabSz="1455848">
              <a:lnSpc>
                <a:spcPct val="100000"/>
              </a:lnSpc>
              <a:defRPr sz="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 rtl="0"/>
            <a:fld id="{86CB4B4D-7CA3-9044-876B-883B54F8677D}" type="slidenum">
              <a:rPr kern="1200">
                <a:solidFill>
                  <a:srgbClr val="6D7777"/>
                </a:solidFill>
              </a:rPr>
              <a:pPr algn="l" rtl="0"/>
              <a:t>‹#›</a:t>
            </a:fld>
            <a:endParaRPr kern="1200">
              <a:solidFill>
                <a:srgbClr val="6D7777"/>
              </a:solidFill>
            </a:endParaRPr>
          </a:p>
        </p:txBody>
      </p:sp>
      <p:sp>
        <p:nvSpPr>
          <p:cNvPr id="64" name="Shape 64"/>
          <p:cNvSpPr/>
          <p:nvPr/>
        </p:nvSpPr>
        <p:spPr>
          <a:xfrm>
            <a:off x="8134017" y="9409283"/>
            <a:ext cx="504510" cy="143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600" spc="0" baseline="33333">
                <a:solidFill>
                  <a:srgbClr val="5A5A5A"/>
                </a:solidFill>
              </a:defRPr>
            </a:lvl1pPr>
          </a:lstStyle>
          <a:p>
            <a:pPr algn="l" defTabSz="1456529" rtl="0"/>
            <a:r>
              <a:rPr sz="1400" kern="1200">
                <a:latin typeface="Arial"/>
              </a:rPr>
              <a:t>Page</a:t>
            </a:r>
          </a:p>
        </p:txBody>
      </p:sp>
      <p:sp>
        <p:nvSpPr>
          <p:cNvPr id="65" name="Shape 65"/>
          <p:cNvSpPr/>
          <p:nvPr/>
        </p:nvSpPr>
        <p:spPr>
          <a:xfrm>
            <a:off x="203936" y="9342099"/>
            <a:ext cx="2260860" cy="61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600" spc="0" baseline="33333">
                <a:solidFill>
                  <a:srgbClr val="5A5A5A"/>
                </a:solidFill>
              </a:defRPr>
            </a:lvl1pPr>
          </a:lstStyle>
          <a:p>
            <a:pPr algn="l" defTabSz="1456529" rtl="0"/>
            <a:r>
              <a:rPr sz="600" kern="1200">
                <a:latin typeface="Arial"/>
              </a:rPr>
              <a:t>© 2016 IBM Corporation</a:t>
            </a:r>
          </a:p>
        </p:txBody>
      </p:sp>
      <p:sp>
        <p:nvSpPr>
          <p:cNvPr id="66" name="Shape 66"/>
          <p:cNvSpPr/>
          <p:nvPr/>
        </p:nvSpPr>
        <p:spPr>
          <a:xfrm>
            <a:off x="14543758" y="9386700"/>
            <a:ext cx="2627754" cy="61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600" spc="0" baseline="33333">
                <a:solidFill>
                  <a:srgbClr val="5A5A5A"/>
                </a:solidFill>
              </a:defRPr>
            </a:lvl1pPr>
          </a:lstStyle>
          <a:p>
            <a:pPr algn="l" defTabSz="1456529" rtl="0"/>
            <a:r>
              <a:rPr sz="600" kern="1200">
                <a:latin typeface="Arial"/>
              </a:rPr>
              <a:t>IBM and Business Partner Use Only</a:t>
            </a:r>
          </a:p>
        </p:txBody>
      </p:sp>
      <p:pic>
        <p:nvPicPr>
          <p:cNvPr id="67" name="image2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57783" y="49"/>
            <a:ext cx="1382541" cy="1348107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Shape 68"/>
          <p:cNvSpPr/>
          <p:nvPr/>
        </p:nvSpPr>
        <p:spPr>
          <a:xfrm>
            <a:off x="15905777" y="938683"/>
            <a:ext cx="1552570" cy="341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2821" tIns="72823" rIns="72821" bIns="72823">
            <a:spAutoFit/>
          </a:bodyPr>
          <a:lstStyle>
            <a:lvl1pPr>
              <a:defRPr sz="900" b="1" i="1" spc="0" baseline="22222">
                <a:solidFill>
                  <a:srgbClr val="5A5A5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1456529" rtl="0"/>
            <a:r>
              <a:rPr sz="1900" i="0" kern="1200" dirty="0"/>
              <a:t>Fast Start</a:t>
            </a:r>
          </a:p>
        </p:txBody>
      </p:sp>
    </p:spTree>
    <p:extLst>
      <p:ext uri="{BB962C8B-B14F-4D97-AF65-F5344CB8AC3E}">
        <p14:creationId xmlns:p14="http://schemas.microsoft.com/office/powerpoint/2010/main" val="4220294175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67015" y="9040146"/>
            <a:ext cx="4046061" cy="519289"/>
          </a:xfrm>
          <a:prstGeom prst="rect">
            <a:avLst/>
          </a:prstGeom>
        </p:spPr>
        <p:txBody>
          <a:bodyPr lIns="145646" tIns="72823" rIns="145646" bIns="72823"/>
          <a:lstStyle/>
          <a:p>
            <a:pPr algn="l" defTabSz="1456529" rtl="0"/>
            <a:fld id="{D1D1DC96-2075-7847-B014-2AB1CDE2CC6A}" type="datetimeFigureOut">
              <a:rPr lang="en-US" sz="2900" kern="1200" smtClean="0">
                <a:solidFill>
                  <a:srgbClr val="6D7777"/>
                </a:solidFill>
              </a:rPr>
              <a:pPr algn="l" defTabSz="1456529" rtl="0"/>
              <a:t>2/14/2018</a:t>
            </a:fld>
            <a:endParaRPr lang="en-US" sz="2900" kern="1200" dirty="0">
              <a:solidFill>
                <a:srgbClr val="6D777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924592" y="9040146"/>
            <a:ext cx="5491084" cy="519289"/>
          </a:xfrm>
          <a:prstGeom prst="rect">
            <a:avLst/>
          </a:prstGeom>
        </p:spPr>
        <p:txBody>
          <a:bodyPr lIns="145646" tIns="72823" rIns="145646" bIns="72823"/>
          <a:lstStyle/>
          <a:p>
            <a:pPr algn="l" defTabSz="1456529" rtl="0"/>
            <a:endParaRPr lang="en-US" sz="2900" kern="1200" dirty="0">
              <a:solidFill>
                <a:srgbClr val="6D777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2427191" y="9040146"/>
            <a:ext cx="4046061" cy="519289"/>
          </a:xfrm>
          <a:prstGeom prst="rect">
            <a:avLst/>
          </a:prstGeom>
        </p:spPr>
        <p:txBody>
          <a:bodyPr lIns="145646" tIns="72823" rIns="145646" bIns="72823"/>
          <a:lstStyle/>
          <a:p>
            <a:pPr algn="l" defTabSz="1456529" rtl="0"/>
            <a:fld id="{0AB1E5A3-FAFB-B844-A33B-1BAB240620E5}" type="slidenum">
              <a:rPr lang="en-US" sz="2900" kern="1200" smtClean="0">
                <a:solidFill>
                  <a:srgbClr val="6D7777"/>
                </a:solidFill>
              </a:rPr>
              <a:pPr algn="l" defTabSz="1456529" rtl="0"/>
              <a:t>‹#›</a:t>
            </a:fld>
            <a:endParaRPr lang="en-US" sz="2900" kern="1200" dirty="0">
              <a:solidFill>
                <a:srgbClr val="6D77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8043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body" sz="quarter" idx="13"/>
          </p:nvPr>
        </p:nvSpPr>
        <p:spPr>
          <a:xfrm>
            <a:off x="2167283" y="1088802"/>
            <a:ext cx="1174284" cy="83752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SzTx/>
              <a:buNone/>
              <a:defRPr sz="1300" b="1">
                <a:solidFill>
                  <a:srgbClr val="263A4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sz="half" idx="1"/>
          </p:nvPr>
        </p:nvSpPr>
        <p:spPr>
          <a:xfrm>
            <a:off x="3785373" y="1950247"/>
            <a:ext cx="8720933" cy="686561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13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1pPr>
            <a:lvl2pPr marL="0" indent="136550">
              <a:lnSpc>
                <a:spcPct val="150000"/>
              </a:lnSpc>
              <a:spcBef>
                <a:spcPts val="0"/>
              </a:spcBef>
              <a:buSzTx/>
              <a:buNone/>
              <a:defRPr sz="13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2pPr>
            <a:lvl3pPr marL="0" indent="273100">
              <a:lnSpc>
                <a:spcPct val="150000"/>
              </a:lnSpc>
              <a:spcBef>
                <a:spcPts val="0"/>
              </a:spcBef>
              <a:buSzTx/>
              <a:buNone/>
              <a:defRPr sz="13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3pPr>
            <a:lvl4pPr marL="0" indent="409649">
              <a:lnSpc>
                <a:spcPct val="150000"/>
              </a:lnSpc>
              <a:spcBef>
                <a:spcPts val="0"/>
              </a:spcBef>
              <a:buSzTx/>
              <a:buNone/>
              <a:defRPr sz="13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4pPr>
            <a:lvl5pPr marL="0" indent="546198">
              <a:lnSpc>
                <a:spcPct val="150000"/>
              </a:lnSpc>
              <a:spcBef>
                <a:spcPts val="0"/>
              </a:spcBef>
              <a:buSzTx/>
              <a:buNone/>
              <a:defRPr sz="13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0544" y="1061475"/>
            <a:ext cx="691998" cy="682585"/>
          </a:xfrm>
          <a:prstGeom prst="rect">
            <a:avLst/>
          </a:prstGeom>
        </p:spPr>
      </p:pic>
      <p:sp>
        <p:nvSpPr>
          <p:cNvPr id="7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3785373" y="1066655"/>
            <a:ext cx="8720933" cy="579119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1EC4E3"/>
                </a:solidFill>
              </a:defRPr>
            </a:lvl1pPr>
            <a:lvl2pPr marL="379305" indent="0">
              <a:buNone/>
              <a:defRPr sz="2400">
                <a:solidFill>
                  <a:srgbClr val="1EC4E3"/>
                </a:solidFill>
              </a:defRPr>
            </a:lvl2pPr>
            <a:lvl3pPr marL="758609" indent="0">
              <a:buNone/>
              <a:defRPr sz="2400">
                <a:solidFill>
                  <a:srgbClr val="1EC4E3"/>
                </a:solidFill>
              </a:defRPr>
            </a:lvl3pPr>
            <a:lvl4pPr marL="1137914" indent="0">
              <a:buNone/>
              <a:defRPr sz="2400">
                <a:solidFill>
                  <a:srgbClr val="1EC4E3"/>
                </a:solidFill>
              </a:defRPr>
            </a:lvl4pPr>
            <a:lvl5pPr marL="1517218" indent="0">
              <a:buNone/>
              <a:defRPr sz="2400">
                <a:solidFill>
                  <a:srgbClr val="1EC4E3"/>
                </a:solidFill>
              </a:defRPr>
            </a:lvl5pPr>
          </a:lstStyle>
          <a:p>
            <a:pPr lvl="0"/>
            <a:r>
              <a:rPr lang="en-US" dirty="0"/>
              <a:t>Title Text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5482" y="9147243"/>
            <a:ext cx="494563" cy="19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062917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1693385" y="4324621"/>
            <a:ext cx="13953493" cy="615681"/>
          </a:xfrm>
          <a:prstGeom prst="rect">
            <a:avLst/>
          </a:prstGeom>
        </p:spPr>
        <p:txBody>
          <a:bodyPr anchor="b"/>
          <a:lstStyle/>
          <a:p>
            <a:pPr lvl="0">
              <a:defRPr sz="1800" b="0"/>
            </a:pPr>
            <a:r>
              <a:rPr sz="4001" b="1"/>
              <a:t>Title Text</a:t>
            </a:r>
          </a:p>
        </p:txBody>
      </p:sp>
      <p:sp>
        <p:nvSpPr>
          <p:cNvPr id="34" name="Shape 34"/>
          <p:cNvSpPr>
            <a:spLocks noGrp="1"/>
          </p:cNvSpPr>
          <p:nvPr>
            <p:ph type="body" idx="1"/>
          </p:nvPr>
        </p:nvSpPr>
        <p:spPr>
          <a:xfrm>
            <a:off x="1693385" y="5029200"/>
            <a:ext cx="13953493" cy="3462486"/>
          </a:xfrm>
          <a:prstGeom prst="rect">
            <a:avLst/>
          </a:prstGeom>
        </p:spPr>
        <p:txBody>
          <a:bodyPr anchor="t"/>
          <a:lstStyle>
            <a:lvl1pPr marL="0" indent="0" defTabSz="457223">
              <a:spcBef>
                <a:spcPts val="2400"/>
              </a:spcBef>
              <a:buSzTx/>
              <a:buNone/>
              <a:defRPr sz="2900">
                <a:latin typeface="Arial"/>
                <a:ea typeface="Arial"/>
                <a:cs typeface="Arial"/>
                <a:sym typeface="Helvetica Neue Light"/>
              </a:defRPr>
            </a:lvl1pPr>
            <a:lvl2pPr marL="0" indent="228611" defTabSz="457223">
              <a:spcBef>
                <a:spcPts val="2400"/>
              </a:spcBef>
              <a:buSzTx/>
              <a:buNone/>
              <a:defRPr sz="2900">
                <a:latin typeface="Arial"/>
                <a:ea typeface="Arial"/>
                <a:cs typeface="Arial"/>
                <a:sym typeface="Helvetica Neue Light"/>
              </a:defRPr>
            </a:lvl2pPr>
            <a:lvl3pPr marL="0" indent="457223" defTabSz="457223">
              <a:spcBef>
                <a:spcPts val="2400"/>
              </a:spcBef>
              <a:buSzTx/>
              <a:buNone/>
              <a:defRPr sz="2900">
                <a:latin typeface="Arial"/>
                <a:ea typeface="Arial"/>
                <a:cs typeface="Arial"/>
                <a:sym typeface="Helvetica Neue Light"/>
              </a:defRPr>
            </a:lvl3pPr>
            <a:lvl4pPr marL="0" indent="685835" defTabSz="457223">
              <a:spcBef>
                <a:spcPts val="2400"/>
              </a:spcBef>
              <a:buSzTx/>
              <a:buNone/>
              <a:defRPr sz="2900">
                <a:latin typeface="Arial"/>
                <a:ea typeface="Arial"/>
                <a:cs typeface="Arial"/>
                <a:sym typeface="Helvetica Neue Light"/>
              </a:defRPr>
            </a:lvl4pPr>
            <a:lvl5pPr marL="0" indent="914446" defTabSz="457223">
              <a:spcBef>
                <a:spcPts val="2400"/>
              </a:spcBef>
              <a:buSzTx/>
              <a:buNone/>
              <a:defRPr sz="2900">
                <a:latin typeface="Arial"/>
                <a:ea typeface="Arial"/>
                <a:cs typeface="Arial"/>
                <a:sym typeface="Helvetica Neue Light"/>
              </a:defRPr>
            </a:lvl5pPr>
          </a:lstStyle>
          <a:p>
            <a:pPr lvl="0">
              <a:defRPr sz="1800"/>
            </a:pPr>
            <a:r>
              <a:rPr sz="2900" dirty="0"/>
              <a:t>Body Level One</a:t>
            </a:r>
          </a:p>
          <a:p>
            <a:pPr lvl="1">
              <a:defRPr sz="1800"/>
            </a:pPr>
            <a:r>
              <a:rPr sz="2900" dirty="0"/>
              <a:t>Body Level Two</a:t>
            </a:r>
          </a:p>
          <a:p>
            <a:pPr lvl="2">
              <a:defRPr sz="1800"/>
            </a:pPr>
            <a:r>
              <a:rPr sz="2900" dirty="0"/>
              <a:t>Body Level Three</a:t>
            </a:r>
          </a:p>
          <a:p>
            <a:pPr lvl="3">
              <a:defRPr sz="1800"/>
            </a:pPr>
            <a:r>
              <a:rPr sz="2900" dirty="0"/>
              <a:t>Body Level Four</a:t>
            </a:r>
          </a:p>
          <a:p>
            <a:pPr lvl="4">
              <a:defRPr sz="1800"/>
            </a:pPr>
            <a:r>
              <a:rPr sz="2900" dirty="0"/>
              <a:t>Body Level Five</a:t>
            </a:r>
          </a:p>
        </p:txBody>
      </p:sp>
      <p:sp>
        <p:nvSpPr>
          <p:cNvPr id="35" name="Shape 35"/>
          <p:cNvSpPr>
            <a:spLocks noGrp="1"/>
          </p:cNvSpPr>
          <p:nvPr>
            <p:ph type="sldNum" sz="quarter" idx="2"/>
          </p:nvPr>
        </p:nvSpPr>
        <p:spPr>
          <a:xfrm>
            <a:off x="145208" y="9321554"/>
            <a:ext cx="474420" cy="381001"/>
          </a:xfrm>
          <a:prstGeom prst="rect">
            <a:avLst/>
          </a:prstGeom>
        </p:spPr>
        <p:txBody>
          <a:bodyPr wrap="square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7358842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/>
            </a:pPr>
            <a:r>
              <a:rPr sz="4001" b="1"/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/>
            </a:pPr>
            <a:r>
              <a:rPr sz="4001" b="1"/>
              <a:t>Title Text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xfrm>
            <a:off x="1270039" y="2603500"/>
            <a:ext cx="7112217" cy="6286500"/>
          </a:xfrm>
          <a:prstGeom prst="rect">
            <a:avLst/>
          </a:prstGeom>
        </p:spPr>
        <p:txBody>
          <a:bodyPr/>
          <a:lstStyle>
            <a:lvl1pPr marL="342917" indent="-342917">
              <a:spcBef>
                <a:spcPts val="3200"/>
              </a:spcBef>
              <a:defRPr sz="2801"/>
            </a:lvl1pPr>
            <a:lvl2pPr marL="685835" indent="-342917">
              <a:spcBef>
                <a:spcPts val="3200"/>
              </a:spcBef>
              <a:defRPr sz="2801"/>
            </a:lvl2pPr>
            <a:lvl3pPr marL="1028752" indent="-342917">
              <a:spcBef>
                <a:spcPts val="3200"/>
              </a:spcBef>
              <a:defRPr sz="2801"/>
            </a:lvl3pPr>
            <a:lvl4pPr marL="1371668" indent="-342917">
              <a:spcBef>
                <a:spcPts val="3200"/>
              </a:spcBef>
              <a:defRPr sz="2801"/>
            </a:lvl4pPr>
            <a:lvl5pPr marL="1714586" indent="-342917">
              <a:spcBef>
                <a:spcPts val="3200"/>
              </a:spcBef>
              <a:defRPr sz="2801"/>
            </a:lvl5pPr>
          </a:lstStyle>
          <a:p>
            <a:pPr lvl="0">
              <a:defRPr sz="1800"/>
            </a:pPr>
            <a:r>
              <a:rPr sz="2801"/>
              <a:t>Body Level One</a:t>
            </a:r>
          </a:p>
          <a:p>
            <a:pPr lvl="1">
              <a:defRPr sz="1800"/>
            </a:pPr>
            <a:r>
              <a:rPr sz="2801"/>
              <a:t>Body Level Two</a:t>
            </a:r>
          </a:p>
          <a:p>
            <a:pPr lvl="2">
              <a:defRPr sz="1800"/>
            </a:pPr>
            <a:r>
              <a:rPr sz="2801"/>
              <a:t>Body Level Three</a:t>
            </a:r>
          </a:p>
          <a:p>
            <a:pPr lvl="3">
              <a:defRPr sz="1800"/>
            </a:pPr>
            <a:r>
              <a:rPr sz="2801"/>
              <a:t>Body Level Four</a:t>
            </a:r>
          </a:p>
          <a:p>
            <a:pPr lvl="4">
              <a:defRPr sz="1800"/>
            </a:pPr>
            <a:r>
              <a:rPr sz="2801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xfrm>
            <a:off x="1270039" y="1270000"/>
            <a:ext cx="14800185" cy="7213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270039" y="444500"/>
            <a:ext cx="14800185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 b="0"/>
            </a:pPr>
            <a:r>
              <a:rPr sz="4001" b="1" dirty="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270039" y="2603500"/>
            <a:ext cx="14800185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3600" dirty="0"/>
              <a:t>Body Level One</a:t>
            </a:r>
          </a:p>
          <a:p>
            <a:pPr lvl="1">
              <a:defRPr sz="1800"/>
            </a:pPr>
            <a:r>
              <a:rPr sz="3600" dirty="0"/>
              <a:t>Body Level Two</a:t>
            </a:r>
          </a:p>
          <a:p>
            <a:pPr lvl="2">
              <a:defRPr sz="1800"/>
            </a:pPr>
            <a:r>
              <a:rPr sz="3600" dirty="0"/>
              <a:t>Body Level Three</a:t>
            </a:r>
          </a:p>
          <a:p>
            <a:pPr lvl="3">
              <a:defRPr sz="1800"/>
            </a:pPr>
            <a:r>
              <a:rPr sz="3600" dirty="0"/>
              <a:t>Body Level Four</a:t>
            </a:r>
          </a:p>
          <a:p>
            <a:pPr lvl="4">
              <a:defRPr sz="1800"/>
            </a:pPr>
            <a:r>
              <a:rPr sz="3600" dirty="0"/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206491" y="9340354"/>
            <a:ext cx="282129" cy="27699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>
              <a:defRPr sz="1800">
                <a:solidFill>
                  <a:srgbClr val="A6AAA9"/>
                </a:solidFill>
                <a:latin typeface="Arial"/>
                <a:ea typeface="Arial"/>
                <a:cs typeface="Arial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1" r:id="rId10"/>
    <p:sldLayoutId id="2147483662" r:id="rId11"/>
    <p:sldLayoutId id="2147483702" r:id="rId12"/>
  </p:sldLayoutIdLst>
  <p:transition spd="med"/>
  <p:txStyles>
    <p:titleStyle>
      <a:lvl1pPr defTabSz="584229">
        <a:defRPr sz="4001" b="1" i="0">
          <a:latin typeface="Helvetica Light"/>
          <a:ea typeface="Arial"/>
          <a:cs typeface="Arial"/>
          <a:sym typeface="Helvetica Neue"/>
        </a:defRPr>
      </a:lvl1pPr>
      <a:lvl2pPr indent="228611" defTabSz="584229">
        <a:defRPr sz="4001" b="1">
          <a:latin typeface="+mj-lt"/>
          <a:ea typeface="+mj-ea"/>
          <a:cs typeface="+mj-cs"/>
          <a:sym typeface="Helvetica Neue"/>
        </a:defRPr>
      </a:lvl2pPr>
      <a:lvl3pPr indent="457223" defTabSz="584229">
        <a:defRPr sz="4001" b="1">
          <a:latin typeface="+mj-lt"/>
          <a:ea typeface="+mj-ea"/>
          <a:cs typeface="+mj-cs"/>
          <a:sym typeface="Helvetica Neue"/>
        </a:defRPr>
      </a:lvl3pPr>
      <a:lvl4pPr indent="685835" defTabSz="584229">
        <a:defRPr sz="4001" b="1">
          <a:latin typeface="+mj-lt"/>
          <a:ea typeface="+mj-ea"/>
          <a:cs typeface="+mj-cs"/>
          <a:sym typeface="Helvetica Neue"/>
        </a:defRPr>
      </a:lvl4pPr>
      <a:lvl5pPr indent="914446" defTabSz="584229">
        <a:defRPr sz="4001" b="1">
          <a:latin typeface="+mj-lt"/>
          <a:ea typeface="+mj-ea"/>
          <a:cs typeface="+mj-cs"/>
          <a:sym typeface="Helvetica Neue"/>
        </a:defRPr>
      </a:lvl5pPr>
      <a:lvl6pPr indent="1143057" defTabSz="584229">
        <a:defRPr sz="4001" b="1">
          <a:latin typeface="+mj-lt"/>
          <a:ea typeface="+mj-ea"/>
          <a:cs typeface="+mj-cs"/>
          <a:sym typeface="Helvetica Neue"/>
        </a:defRPr>
      </a:lvl6pPr>
      <a:lvl7pPr indent="1371668" defTabSz="584229">
        <a:defRPr sz="4001" b="1">
          <a:latin typeface="+mj-lt"/>
          <a:ea typeface="+mj-ea"/>
          <a:cs typeface="+mj-cs"/>
          <a:sym typeface="Helvetica Neue"/>
        </a:defRPr>
      </a:lvl7pPr>
      <a:lvl8pPr indent="1600280" defTabSz="584229">
        <a:defRPr sz="4001" b="1">
          <a:latin typeface="+mj-lt"/>
          <a:ea typeface="+mj-ea"/>
          <a:cs typeface="+mj-cs"/>
          <a:sym typeface="Helvetica Neue"/>
        </a:defRPr>
      </a:lvl8pPr>
      <a:lvl9pPr indent="1828892" defTabSz="584229">
        <a:defRPr sz="4001" b="1">
          <a:latin typeface="+mj-lt"/>
          <a:ea typeface="+mj-ea"/>
          <a:cs typeface="+mj-cs"/>
          <a:sym typeface="Helvetica Neue"/>
        </a:defRPr>
      </a:lvl9pPr>
    </p:titleStyle>
    <p:bodyStyle>
      <a:lvl1pPr marL="444522" indent="-444522" defTabSz="584229">
        <a:spcBef>
          <a:spcPts val="4200"/>
        </a:spcBef>
        <a:buSzPct val="75000"/>
        <a:buChar char="•"/>
        <a:defRPr sz="3600">
          <a:latin typeface="Helvetica Light"/>
          <a:ea typeface="Arial"/>
          <a:cs typeface="Arial"/>
          <a:sym typeface="Helvetica Light"/>
        </a:defRPr>
      </a:lvl1pPr>
      <a:lvl2pPr marL="889045" indent="-444522" defTabSz="584229">
        <a:spcBef>
          <a:spcPts val="4200"/>
        </a:spcBef>
        <a:buSzPct val="75000"/>
        <a:buChar char="•"/>
        <a:defRPr sz="3600">
          <a:latin typeface="Helvetica Light"/>
          <a:ea typeface="Arial"/>
          <a:cs typeface="Arial"/>
          <a:sym typeface="Helvetica Light"/>
        </a:defRPr>
      </a:lvl2pPr>
      <a:lvl3pPr marL="1333567" indent="-444522" defTabSz="584229">
        <a:spcBef>
          <a:spcPts val="4200"/>
        </a:spcBef>
        <a:buSzPct val="75000"/>
        <a:buChar char="•"/>
        <a:defRPr sz="3600">
          <a:latin typeface="Helvetica Light"/>
          <a:ea typeface="Arial"/>
          <a:cs typeface="Arial"/>
          <a:sym typeface="Helvetica Light"/>
        </a:defRPr>
      </a:lvl3pPr>
      <a:lvl4pPr marL="1778089" indent="-444522" defTabSz="584229">
        <a:spcBef>
          <a:spcPts val="4200"/>
        </a:spcBef>
        <a:buSzPct val="75000"/>
        <a:buChar char="•"/>
        <a:defRPr sz="3600">
          <a:latin typeface="Helvetica Light"/>
          <a:ea typeface="Arial"/>
          <a:cs typeface="Arial"/>
          <a:sym typeface="Helvetica Light"/>
        </a:defRPr>
      </a:lvl4pPr>
      <a:lvl5pPr marL="2222612" indent="-444522" defTabSz="584229">
        <a:spcBef>
          <a:spcPts val="4200"/>
        </a:spcBef>
        <a:buSzPct val="75000"/>
        <a:buChar char="•"/>
        <a:defRPr sz="3600">
          <a:latin typeface="Helvetica Light"/>
          <a:ea typeface="Arial"/>
          <a:cs typeface="Arial"/>
          <a:sym typeface="Helvetica Light"/>
        </a:defRPr>
      </a:lvl5pPr>
      <a:lvl6pPr marL="2667134" indent="-444522" defTabSz="584229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6pPr>
      <a:lvl7pPr marL="3111656" indent="-444522" defTabSz="584229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7pPr>
      <a:lvl8pPr marL="3556178" indent="-444522" defTabSz="584229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8pPr>
      <a:lvl9pPr marL="4000700" indent="-444522" defTabSz="584229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9pPr>
    </p:bodyStyle>
    <p:otherStyle>
      <a:lvl1pPr algn="ctr" defTabSz="584229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11" algn="ctr" defTabSz="584229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23" algn="ctr" defTabSz="584229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35" algn="ctr" defTabSz="584229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46" algn="ctr" defTabSz="584229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57" algn="ctr" defTabSz="584229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68" algn="ctr" defTabSz="584229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80" algn="ctr" defTabSz="584229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92" algn="ctr" defTabSz="584229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4298" y="1145105"/>
            <a:ext cx="7568089" cy="206235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6728" y="1289609"/>
            <a:ext cx="6936105" cy="2302297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9856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701" r:id="rId26"/>
  </p:sldLayoutIdLst>
  <p:txStyles>
    <p:titleStyle>
      <a:lvl1pPr algn="l" defTabSz="1456529" rtl="0" eaLnBrk="1" latinLnBrk="0" hangingPunct="1">
        <a:spcBef>
          <a:spcPct val="0"/>
        </a:spcBef>
        <a:buNone/>
        <a:defRPr sz="6701" kern="120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455166" indent="-455166" algn="l" defTabSz="1456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 baseline="0">
          <a:solidFill>
            <a:srgbClr val="FFFFFF"/>
          </a:solidFill>
          <a:latin typeface="+mn-lt"/>
          <a:ea typeface="+mn-ea"/>
          <a:cs typeface="+mn-cs"/>
        </a:defRPr>
      </a:lvl1pPr>
      <a:lvl2pPr marL="993779" indent="-439993" algn="l" defTabSz="1456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 baseline="0">
          <a:solidFill>
            <a:srgbClr val="FFFFFF"/>
          </a:solidFill>
          <a:latin typeface="+mn-lt"/>
          <a:ea typeface="+mn-ea"/>
          <a:cs typeface="+mn-cs"/>
        </a:defRPr>
      </a:lvl2pPr>
      <a:lvl3pPr marL="1456529" indent="-462752" algn="l" defTabSz="1456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1" kern="1200" baseline="0">
          <a:solidFill>
            <a:srgbClr val="FFFFFF"/>
          </a:solidFill>
          <a:latin typeface="+mn-lt"/>
          <a:ea typeface="+mn-ea"/>
          <a:cs typeface="+mn-cs"/>
        </a:defRPr>
      </a:lvl3pPr>
      <a:lvl4pPr marL="1825719" indent="-369190" algn="l" defTabSz="1456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 baseline="0">
          <a:solidFill>
            <a:srgbClr val="FFFFFF"/>
          </a:solidFill>
          <a:latin typeface="+mn-lt"/>
          <a:ea typeface="+mn-ea"/>
          <a:cs typeface="+mn-cs"/>
        </a:defRPr>
      </a:lvl4pPr>
      <a:lvl5pPr marL="2197438" indent="-371720" algn="l" defTabSz="1456529" rtl="0" eaLnBrk="1" latinLnBrk="0" hangingPunct="1">
        <a:spcBef>
          <a:spcPct val="20000"/>
        </a:spcBef>
        <a:buFont typeface="Arial" panose="020B0604020202020204" pitchFamily="34" charset="0"/>
        <a:buChar char="»"/>
        <a:defRPr sz="2200" kern="1200" baseline="0">
          <a:solidFill>
            <a:srgbClr val="FFFFFF"/>
          </a:solidFill>
          <a:latin typeface="+mn-lt"/>
          <a:ea typeface="+mn-ea"/>
          <a:cs typeface="+mn-cs"/>
        </a:defRPr>
      </a:lvl5pPr>
      <a:lvl6pPr marL="4005455" indent="-364133" algn="l" defTabSz="1456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33720" indent="-364133" algn="l" defTabSz="1456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61984" indent="-364133" algn="l" defTabSz="1456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90249" indent="-364133" algn="l" defTabSz="1456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652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8264" algn="l" defTabSz="145652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6529" algn="l" defTabSz="145652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84794" algn="l" defTabSz="145652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13059" algn="l" defTabSz="145652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41323" algn="l" defTabSz="145652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69588" algn="l" defTabSz="145652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97852" algn="l" defTabSz="145652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26116" algn="l" defTabSz="145652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2.xml"/><Relationship Id="rId13" Type="http://schemas.openxmlformats.org/officeDocument/2006/relationships/image" Target="../media/image21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20.png"/><Relationship Id="rId2" Type="http://schemas.openxmlformats.org/officeDocument/2006/relationships/tags" Target="../tags/tag2.xml"/><Relationship Id="rId16" Type="http://schemas.openxmlformats.org/officeDocument/2006/relationships/image" Target="../media/image11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19.png"/><Relationship Id="rId5" Type="http://schemas.openxmlformats.org/officeDocument/2006/relationships/tags" Target="../tags/tag5.xml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tags" Target="../tags/tag4.xml"/><Relationship Id="rId9" Type="http://schemas.openxmlformats.org/officeDocument/2006/relationships/image" Target="../media/image73.png"/><Relationship Id="rId1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13" Type="http://schemas.openxmlformats.org/officeDocument/2006/relationships/image" Target="../media/image21.png"/><Relationship Id="rId18" Type="http://schemas.openxmlformats.org/officeDocument/2006/relationships/image" Target="../media/image27.png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12" Type="http://schemas.openxmlformats.org/officeDocument/2006/relationships/notesSlide" Target="../notesSlides/notesSlide24.xml"/><Relationship Id="rId17" Type="http://schemas.openxmlformats.org/officeDocument/2006/relationships/image" Target="../media/image26.png"/><Relationship Id="rId2" Type="http://schemas.openxmlformats.org/officeDocument/2006/relationships/tags" Target="../tags/tag8.xml"/><Relationship Id="rId16" Type="http://schemas.openxmlformats.org/officeDocument/2006/relationships/image" Target="../media/image23.png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slideLayout" Target="../slideLayouts/slideLayout4.xml"/><Relationship Id="rId5" Type="http://schemas.openxmlformats.org/officeDocument/2006/relationships/tags" Target="../tags/tag11.xml"/><Relationship Id="rId15" Type="http://schemas.openxmlformats.org/officeDocument/2006/relationships/image" Target="../media/image25.png"/><Relationship Id="rId10" Type="http://schemas.openxmlformats.org/officeDocument/2006/relationships/tags" Target="../tags/tag16.xml"/><Relationship Id="rId19" Type="http://schemas.openxmlformats.org/officeDocument/2006/relationships/image" Target="../media/image11.png"/><Relationship Id="rId4" Type="http://schemas.openxmlformats.org/officeDocument/2006/relationships/tags" Target="../tags/tag10.xml"/><Relationship Id="rId9" Type="http://schemas.openxmlformats.org/officeDocument/2006/relationships/tags" Target="../tags/tag15.xml"/><Relationship Id="rId1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13" Type="http://schemas.openxmlformats.org/officeDocument/2006/relationships/image" Target="../media/image31.png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12" Type="http://schemas.openxmlformats.org/officeDocument/2006/relationships/image" Target="../media/image30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image" Target="../media/image29.png"/><Relationship Id="rId5" Type="http://schemas.openxmlformats.org/officeDocument/2006/relationships/tags" Target="../tags/tag21.xml"/><Relationship Id="rId15" Type="http://schemas.openxmlformats.org/officeDocument/2006/relationships/image" Target="../media/image11.png"/><Relationship Id="rId10" Type="http://schemas.openxmlformats.org/officeDocument/2006/relationships/image" Target="../media/image28.png"/><Relationship Id="rId4" Type="http://schemas.openxmlformats.org/officeDocument/2006/relationships/tags" Target="../tags/tag20.xml"/><Relationship Id="rId9" Type="http://schemas.openxmlformats.org/officeDocument/2006/relationships/notesSlide" Target="../notesSlides/notesSlide25.xml"/><Relationship Id="rId1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tags" Target="../tags/tag26.xml"/><Relationship Id="rId7" Type="http://schemas.openxmlformats.org/officeDocument/2006/relationships/notesSlide" Target="../notesSlides/notesSlide26.xml"/><Relationship Id="rId12" Type="http://schemas.openxmlformats.org/officeDocument/2006/relationships/image" Target="../media/image37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36.png"/><Relationship Id="rId5" Type="http://schemas.openxmlformats.org/officeDocument/2006/relationships/tags" Target="../tags/tag28.xml"/><Relationship Id="rId10" Type="http://schemas.openxmlformats.org/officeDocument/2006/relationships/image" Target="../media/image35.png"/><Relationship Id="rId4" Type="http://schemas.openxmlformats.org/officeDocument/2006/relationships/tags" Target="../tags/tag27.xml"/><Relationship Id="rId9" Type="http://schemas.openxmlformats.org/officeDocument/2006/relationships/image" Target="../media/image34.png"/><Relationship Id="rId1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tags" Target="../tags/tag31.xml"/><Relationship Id="rId7" Type="http://schemas.openxmlformats.org/officeDocument/2006/relationships/image" Target="../media/image42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41.png"/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tags" Target="../tags/tag34.xml"/><Relationship Id="rId7" Type="http://schemas.openxmlformats.org/officeDocument/2006/relationships/image" Target="../media/image45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44.png"/><Relationship Id="rId11" Type="http://schemas.openxmlformats.org/officeDocument/2006/relationships/image" Target="../media/image11.png"/><Relationship Id="rId5" Type="http://schemas.openxmlformats.org/officeDocument/2006/relationships/notesSlide" Target="../notesSlides/notesSlide35.xml"/><Relationship Id="rId10" Type="http://schemas.openxmlformats.org/officeDocument/2006/relationships/image" Target="../media/image48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tags" Target="../tags/tag37.xml"/><Relationship Id="rId7" Type="http://schemas.openxmlformats.org/officeDocument/2006/relationships/image" Target="../media/image49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notesSlide" Target="../notesSlides/notesSlide36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52.png"/><Relationship Id="rId4" Type="http://schemas.openxmlformats.org/officeDocument/2006/relationships/tags" Target="../tags/tag38.xml"/><Relationship Id="rId9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46.xml"/><Relationship Id="rId13" Type="http://schemas.openxmlformats.org/officeDocument/2006/relationships/tags" Target="../tags/tag51.xml"/><Relationship Id="rId18" Type="http://schemas.openxmlformats.org/officeDocument/2006/relationships/image" Target="../media/image54.png"/><Relationship Id="rId26" Type="http://schemas.openxmlformats.org/officeDocument/2006/relationships/image" Target="../media/image19.png"/><Relationship Id="rId3" Type="http://schemas.openxmlformats.org/officeDocument/2006/relationships/tags" Target="../tags/tag41.xml"/><Relationship Id="rId21" Type="http://schemas.openxmlformats.org/officeDocument/2006/relationships/image" Target="../media/image57.png"/><Relationship Id="rId7" Type="http://schemas.openxmlformats.org/officeDocument/2006/relationships/tags" Target="../tags/tag45.xml"/><Relationship Id="rId12" Type="http://schemas.openxmlformats.org/officeDocument/2006/relationships/tags" Target="../tags/tag50.xml"/><Relationship Id="rId17" Type="http://schemas.openxmlformats.org/officeDocument/2006/relationships/image" Target="../media/image53.png"/><Relationship Id="rId25" Type="http://schemas.openxmlformats.org/officeDocument/2006/relationships/image" Target="../media/image18.png"/><Relationship Id="rId2" Type="http://schemas.openxmlformats.org/officeDocument/2006/relationships/tags" Target="../tags/tag40.xml"/><Relationship Id="rId16" Type="http://schemas.openxmlformats.org/officeDocument/2006/relationships/image" Target="../media/image41.png"/><Relationship Id="rId20" Type="http://schemas.openxmlformats.org/officeDocument/2006/relationships/image" Target="../media/image56.png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11" Type="http://schemas.openxmlformats.org/officeDocument/2006/relationships/tags" Target="../tags/tag49.xml"/><Relationship Id="rId24" Type="http://schemas.openxmlformats.org/officeDocument/2006/relationships/image" Target="../media/image60.png"/><Relationship Id="rId5" Type="http://schemas.openxmlformats.org/officeDocument/2006/relationships/tags" Target="../tags/tag43.xml"/><Relationship Id="rId15" Type="http://schemas.openxmlformats.org/officeDocument/2006/relationships/notesSlide" Target="../notesSlides/notesSlide38.xml"/><Relationship Id="rId23" Type="http://schemas.openxmlformats.org/officeDocument/2006/relationships/image" Target="../media/image59.png"/><Relationship Id="rId28" Type="http://schemas.openxmlformats.org/officeDocument/2006/relationships/image" Target="../media/image11.png"/><Relationship Id="rId10" Type="http://schemas.openxmlformats.org/officeDocument/2006/relationships/tags" Target="../tags/tag48.xml"/><Relationship Id="rId19" Type="http://schemas.openxmlformats.org/officeDocument/2006/relationships/image" Target="../media/image55.png"/><Relationship Id="rId4" Type="http://schemas.openxmlformats.org/officeDocument/2006/relationships/tags" Target="../tags/tag42.xml"/><Relationship Id="rId9" Type="http://schemas.openxmlformats.org/officeDocument/2006/relationships/tags" Target="../tags/tag47.xml"/><Relationship Id="rId14" Type="http://schemas.openxmlformats.org/officeDocument/2006/relationships/slideLayout" Target="../slideLayouts/slideLayout4.xml"/><Relationship Id="rId22" Type="http://schemas.openxmlformats.org/officeDocument/2006/relationships/image" Target="../media/image58.png"/><Relationship Id="rId27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tags" Target="../tags/tag54.xml"/><Relationship Id="rId7" Type="http://schemas.openxmlformats.org/officeDocument/2006/relationships/image" Target="../media/image62.png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notesSlide" Target="../notesSlides/notesSlide39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65.png"/><Relationship Id="rId4" Type="http://schemas.openxmlformats.org/officeDocument/2006/relationships/tags" Target="../tags/tag55.xml"/><Relationship Id="rId9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tags" Target="../tags/tag58.xml"/><Relationship Id="rId7" Type="http://schemas.openxmlformats.org/officeDocument/2006/relationships/notesSlide" Target="../notesSlides/notesSlide40.xml"/><Relationship Id="rId12" Type="http://schemas.openxmlformats.org/officeDocument/2006/relationships/image" Target="../media/image70.png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69.png"/><Relationship Id="rId5" Type="http://schemas.openxmlformats.org/officeDocument/2006/relationships/tags" Target="../tags/tag60.xml"/><Relationship Id="rId15" Type="http://schemas.openxmlformats.org/officeDocument/2006/relationships/image" Target="../media/image11.png"/><Relationship Id="rId10" Type="http://schemas.openxmlformats.org/officeDocument/2006/relationships/image" Target="../media/image68.png"/><Relationship Id="rId4" Type="http://schemas.openxmlformats.org/officeDocument/2006/relationships/tags" Target="../tags/tag59.xml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1.xml"/><Relationship Id="rId13" Type="http://schemas.openxmlformats.org/officeDocument/2006/relationships/image" Target="../media/image75.png"/><Relationship Id="rId3" Type="http://schemas.openxmlformats.org/officeDocument/2006/relationships/tags" Target="../tags/tag63.xml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74.png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image" Target="../media/image70.png"/><Relationship Id="rId5" Type="http://schemas.openxmlformats.org/officeDocument/2006/relationships/tags" Target="../tags/tag65.xml"/><Relationship Id="rId15" Type="http://schemas.openxmlformats.org/officeDocument/2006/relationships/image" Target="../media/image11.png"/><Relationship Id="rId10" Type="http://schemas.openxmlformats.org/officeDocument/2006/relationships/image" Target="../media/image69.png"/><Relationship Id="rId4" Type="http://schemas.openxmlformats.org/officeDocument/2006/relationships/tags" Target="../tags/tag64.xml"/><Relationship Id="rId9" Type="http://schemas.openxmlformats.org/officeDocument/2006/relationships/image" Target="../media/image68.png"/><Relationship Id="rId14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tags" Target="../tags/tag69.xml"/><Relationship Id="rId7" Type="http://schemas.openxmlformats.org/officeDocument/2006/relationships/image" Target="../media/image78.png"/><Relationship Id="rId12" Type="http://schemas.openxmlformats.org/officeDocument/2006/relationships/image" Target="../media/image11.pn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notesSlide" Target="../notesSlides/notesSlide42.xml"/><Relationship Id="rId10" Type="http://schemas.openxmlformats.org/officeDocument/2006/relationships/image" Target="../media/image81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11.png"/><Relationship Id="rId3" Type="http://schemas.openxmlformats.org/officeDocument/2006/relationships/tags" Target="../tags/tag72.xml"/><Relationship Id="rId7" Type="http://schemas.openxmlformats.org/officeDocument/2006/relationships/notesSlide" Target="../notesSlides/notesSlide43.xml"/><Relationship Id="rId12" Type="http://schemas.openxmlformats.org/officeDocument/2006/relationships/image" Target="../media/image87.png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86.png"/><Relationship Id="rId5" Type="http://schemas.openxmlformats.org/officeDocument/2006/relationships/tags" Target="../tags/tag74.xml"/><Relationship Id="rId10" Type="http://schemas.openxmlformats.org/officeDocument/2006/relationships/image" Target="../media/image85.png"/><Relationship Id="rId4" Type="http://schemas.openxmlformats.org/officeDocument/2006/relationships/tags" Target="../tags/tag73.xml"/><Relationship Id="rId9" Type="http://schemas.openxmlformats.org/officeDocument/2006/relationships/image" Target="../media/image8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5.xml"/><Relationship Id="rId6" Type="http://schemas.openxmlformats.org/officeDocument/2006/relationships/image" Target="../media/image1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13" Type="http://schemas.openxmlformats.org/officeDocument/2006/relationships/image" Target="../media/image99.png"/><Relationship Id="rId3" Type="http://schemas.openxmlformats.org/officeDocument/2006/relationships/tags" Target="../tags/tag78.xml"/><Relationship Id="rId7" Type="http://schemas.openxmlformats.org/officeDocument/2006/relationships/tags" Target="../tags/tag82.xml"/><Relationship Id="rId12" Type="http://schemas.openxmlformats.org/officeDocument/2006/relationships/image" Target="../media/image98.png"/><Relationship Id="rId17" Type="http://schemas.openxmlformats.org/officeDocument/2006/relationships/image" Target="../media/image102.png"/><Relationship Id="rId2" Type="http://schemas.openxmlformats.org/officeDocument/2006/relationships/tags" Target="../tags/tag77.xml"/><Relationship Id="rId16" Type="http://schemas.openxmlformats.org/officeDocument/2006/relationships/image" Target="../media/image101.png"/><Relationship Id="rId1" Type="http://schemas.openxmlformats.org/officeDocument/2006/relationships/tags" Target="../tags/tag76.xml"/><Relationship Id="rId6" Type="http://schemas.openxmlformats.org/officeDocument/2006/relationships/tags" Target="../tags/tag81.xml"/><Relationship Id="rId11" Type="http://schemas.openxmlformats.org/officeDocument/2006/relationships/image" Target="../media/image97.png"/><Relationship Id="rId5" Type="http://schemas.openxmlformats.org/officeDocument/2006/relationships/tags" Target="../tags/tag80.xml"/><Relationship Id="rId15" Type="http://schemas.openxmlformats.org/officeDocument/2006/relationships/image" Target="../media/image100.png"/><Relationship Id="rId10" Type="http://schemas.openxmlformats.org/officeDocument/2006/relationships/image" Target="../media/image11.png"/><Relationship Id="rId4" Type="http://schemas.openxmlformats.org/officeDocument/2006/relationships/tags" Target="../tags/tag79.xml"/><Relationship Id="rId9" Type="http://schemas.openxmlformats.org/officeDocument/2006/relationships/notesSlide" Target="../notesSlides/notesSlide48.xml"/><Relationship Id="rId14" Type="http://schemas.openxmlformats.org/officeDocument/2006/relationships/image" Target="../media/image2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5.png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image" Target="../media/image54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11.png"/><Relationship Id="rId3" Type="http://schemas.openxmlformats.org/officeDocument/2006/relationships/tags" Target="../tags/tag87.xml"/><Relationship Id="rId7" Type="http://schemas.openxmlformats.org/officeDocument/2006/relationships/notesSlide" Target="../notesSlides/notesSlide52.xml"/><Relationship Id="rId12" Type="http://schemas.openxmlformats.org/officeDocument/2006/relationships/image" Target="../media/image109.png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18.png"/><Relationship Id="rId5" Type="http://schemas.openxmlformats.org/officeDocument/2006/relationships/tags" Target="../tags/tag89.xml"/><Relationship Id="rId10" Type="http://schemas.openxmlformats.org/officeDocument/2006/relationships/image" Target="../media/image108.png"/><Relationship Id="rId4" Type="http://schemas.openxmlformats.org/officeDocument/2006/relationships/tags" Target="../tags/tag88.xml"/><Relationship Id="rId9" Type="http://schemas.openxmlformats.org/officeDocument/2006/relationships/image" Target="../media/image10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13" Type="http://schemas.openxmlformats.org/officeDocument/2006/relationships/image" Target="../media/image113.png"/><Relationship Id="rId18" Type="http://schemas.openxmlformats.org/officeDocument/2006/relationships/image" Target="../media/image11.png"/><Relationship Id="rId3" Type="http://schemas.openxmlformats.org/officeDocument/2006/relationships/tags" Target="../tags/tag92.xml"/><Relationship Id="rId7" Type="http://schemas.openxmlformats.org/officeDocument/2006/relationships/tags" Target="../tags/tag96.xml"/><Relationship Id="rId12" Type="http://schemas.openxmlformats.org/officeDocument/2006/relationships/image" Target="../media/image112.png"/><Relationship Id="rId17" Type="http://schemas.openxmlformats.org/officeDocument/2006/relationships/image" Target="../media/image117.png"/><Relationship Id="rId2" Type="http://schemas.openxmlformats.org/officeDocument/2006/relationships/tags" Target="../tags/tag91.xml"/><Relationship Id="rId16" Type="http://schemas.openxmlformats.org/officeDocument/2006/relationships/image" Target="../media/image116.png"/><Relationship Id="rId1" Type="http://schemas.openxmlformats.org/officeDocument/2006/relationships/tags" Target="../tags/tag90.xml"/><Relationship Id="rId6" Type="http://schemas.openxmlformats.org/officeDocument/2006/relationships/tags" Target="../tags/tag95.xml"/><Relationship Id="rId11" Type="http://schemas.openxmlformats.org/officeDocument/2006/relationships/image" Target="../media/image111.png"/><Relationship Id="rId5" Type="http://schemas.openxmlformats.org/officeDocument/2006/relationships/tags" Target="../tags/tag94.xml"/><Relationship Id="rId15" Type="http://schemas.openxmlformats.org/officeDocument/2006/relationships/image" Target="../media/image115.png"/><Relationship Id="rId10" Type="http://schemas.openxmlformats.org/officeDocument/2006/relationships/image" Target="../media/image110.png"/><Relationship Id="rId4" Type="http://schemas.openxmlformats.org/officeDocument/2006/relationships/tags" Target="../tags/tag93.xml"/><Relationship Id="rId9" Type="http://schemas.openxmlformats.org/officeDocument/2006/relationships/notesSlide" Target="../notesSlides/notesSlide53.xml"/><Relationship Id="rId14" Type="http://schemas.openxmlformats.org/officeDocument/2006/relationships/image" Target="../media/image11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3.png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57.xml"/><Relationship Id="rId9" Type="http://schemas.openxmlformats.org/officeDocument/2006/relationships/image" Target="../media/image12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2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gi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34.gi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37.png"/><Relationship Id="rId4" Type="http://schemas.openxmlformats.org/officeDocument/2006/relationships/image" Target="../media/image136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1.png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4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1.png"/><Relationship Id="rId7" Type="http://schemas.openxmlformats.org/officeDocument/2006/relationships/image" Target="../media/image156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60.jpeg"/><Relationship Id="rId7" Type="http://schemas.openxmlformats.org/officeDocument/2006/relationships/image" Target="../media/image163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10" Type="http://schemas.openxmlformats.org/officeDocument/2006/relationships/image" Target="../media/image165.png"/><Relationship Id="rId4" Type="http://schemas.openxmlformats.org/officeDocument/2006/relationships/image" Target="../media/image159.png"/><Relationship Id="rId9" Type="http://schemas.openxmlformats.org/officeDocument/2006/relationships/image" Target="../media/image16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6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34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D3DD47F7-543F-4FEC-B8F7-14E8FA240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66" y="2533698"/>
            <a:ext cx="5970159" cy="597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872695" y="9096931"/>
            <a:ext cx="875705" cy="344028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Shape 44"/>
          <p:cNvSpPr/>
          <p:nvPr/>
        </p:nvSpPr>
        <p:spPr>
          <a:xfrm>
            <a:off x="6919413" y="1400398"/>
            <a:ext cx="12056383" cy="1477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spAutoFit/>
          </a:bodyPr>
          <a:lstStyle/>
          <a:p>
            <a:pPr lvl="0" algn="l">
              <a:defRPr sz="1800"/>
            </a:pPr>
            <a:r>
              <a:rPr lang="pl-PL" sz="48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Helvetica Neue Thin"/>
              </a:rPr>
              <a:t>Machine Learning</a:t>
            </a:r>
            <a:endParaRPr lang="pl-PL" sz="4800" b="1" dirty="0">
              <a:solidFill>
                <a:srgbClr val="FFFFFF"/>
              </a:solidFill>
              <a:latin typeface="Arial"/>
              <a:ea typeface="Arial"/>
              <a:cs typeface="Arial"/>
              <a:sym typeface="Helvetica Neue"/>
            </a:endParaRPr>
          </a:p>
          <a:p>
            <a:pPr lvl="0" algn="l">
              <a:defRPr sz="1800"/>
            </a:pPr>
            <a:r>
              <a:rPr lang="pl-PL" sz="4800" dirty="0">
                <a:solidFill>
                  <a:srgbClr val="FFFFFF"/>
                </a:solidFill>
                <a:latin typeface="Arial"/>
                <a:ea typeface="Arial"/>
                <a:cs typeface="Arial"/>
                <a:sym typeface="Helvetica Neue"/>
              </a:rPr>
              <a:t>Introduction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216075" y="7293269"/>
            <a:ext cx="6831704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584229" rtl="0" latinLnBrk="1" hangingPunct="0"/>
            <a:r>
              <a:rPr lang="pl-PL" dirty="0">
                <a:solidFill>
                  <a:schemeClr val="bg1"/>
                </a:solidFill>
              </a:rPr>
              <a:t>Alexandre Quemy</a:t>
            </a:r>
            <a:endParaRPr lang="en-US" dirty="0">
              <a:solidFill>
                <a:schemeClr val="bg1"/>
              </a:solidFill>
            </a:endParaRPr>
          </a:p>
          <a:p>
            <a:pPr algn="l" defTabSz="584229" rtl="0" latinLnBrk="1" hangingPunct="0"/>
            <a:r>
              <a:rPr lang="pl-PL" dirty="0">
                <a:solidFill>
                  <a:schemeClr val="bg1"/>
                </a:solidFill>
              </a:rPr>
              <a:t>IBM Analytics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Artificial Intelligence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What is not Artificial Intelligence and few other misconceptions:</a:t>
            </a:r>
          </a:p>
          <a:p>
            <a:pPr marL="0" indent="0">
              <a:buNone/>
            </a:pPr>
            <a:r>
              <a:rPr lang="pl-PL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Misconception 4. </a:t>
            </a: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„Lost in translation”</a:t>
            </a:r>
          </a:p>
          <a:p>
            <a:pPr marL="0" indent="0">
              <a:buNone/>
            </a:pP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sym typeface="Helvetica Neue Light"/>
              </a:rPr>
              <a:t>The </a:t>
            </a:r>
            <a:r>
              <a:rPr lang="pl-PL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sym typeface="Helvetica Neue Light"/>
              </a:rPr>
              <a:t>Intelligent </a:t>
            </a: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sym typeface="Helvetica Neue Light"/>
              </a:rPr>
              <a:t>in A.I. must be understood as the Intelligent in </a:t>
            </a:r>
            <a:r>
              <a:rPr lang="pl-PL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sym typeface="Helvetica Neue Light"/>
              </a:rPr>
              <a:t>C.I.A. </a:t>
            </a: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sym typeface="Helvetica Neue Light"/>
              </a:rPr>
              <a:t>and not as in ‚‚this guy is so smart, I wish I could be as intelligent as him’’.</a:t>
            </a:r>
          </a:p>
        </p:txBody>
      </p:sp>
      <p:pic>
        <p:nvPicPr>
          <p:cNvPr id="7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9837D95F-F3D1-422A-838F-ED50FA43E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52FA1D-20CA-459C-8F1E-F8E27AB364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316" y="5086232"/>
            <a:ext cx="3533775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885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Artificial Intelligence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What is not Artificial Intelligence and few other misconceptions:</a:t>
            </a:r>
          </a:p>
          <a:p>
            <a:pPr marL="0" indent="0">
              <a:buNone/>
            </a:pPr>
            <a:r>
              <a:rPr lang="pl-PL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Misconception 5. </a:t>
            </a: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„The Singularity”</a:t>
            </a:r>
          </a:p>
          <a:p>
            <a:pPr marL="0" indent="0">
              <a:buNone/>
            </a:pP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sym typeface="Helvetica Neue Light"/>
              </a:rPr>
              <a:t>A lot to say... Usually para-science.</a:t>
            </a:r>
          </a:p>
          <a:p>
            <a:endParaRPr lang="pl-PL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267B86-CBD9-4D96-B7AF-0956F05DF5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42" y="4485490"/>
            <a:ext cx="12589670" cy="4800861"/>
          </a:xfrm>
          <a:prstGeom prst="rect">
            <a:avLst/>
          </a:prstGeom>
        </p:spPr>
      </p:pic>
      <p:pic>
        <p:nvPicPr>
          <p:cNvPr id="7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44290536-1777-4D8E-A2E3-4B14E7C93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3071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Artificial Intelligence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What is not Artificial Intelligence and few other misconceptions:</a:t>
            </a:r>
          </a:p>
          <a:p>
            <a:pPr marL="0" indent="0">
              <a:buNone/>
            </a:pPr>
            <a:r>
              <a:rPr lang="pl-PL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Misconception 6. </a:t>
            </a: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„The Singularity”</a:t>
            </a:r>
          </a:p>
          <a:p>
            <a:pPr marL="0" indent="0">
              <a:buNone/>
            </a:pP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sym typeface="Helvetica Neue Light"/>
              </a:rPr>
              <a:t>Interesting subject, mixing philosophy and real science:</a:t>
            </a:r>
          </a:p>
          <a:p>
            <a:pPr marL="0" indent="0">
              <a:buNone/>
            </a:pP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sym typeface="Helvetica Neue Light"/>
              </a:rPr>
              <a:t>	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→ </a:t>
            </a: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sym typeface="Helvetica Neue Light"/>
              </a:rPr>
              <a:t>Functionalist materialism hypothesis (~Turing test)</a:t>
            </a:r>
          </a:p>
          <a:p>
            <a:pPr marL="0" indent="0">
              <a:buNone/>
            </a:pP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sym typeface="Helvetica Neue Light"/>
              </a:rPr>
              <a:t>	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→ </a:t>
            </a:r>
            <a:r>
              <a:rPr lang="pl-PL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Ref:</a:t>
            </a: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David Kellogg Lewis</a:t>
            </a: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 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David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Malet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Armstrong</a:t>
            </a:r>
            <a:endParaRPr lang="pl-PL" sz="3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sym typeface="Helvetica Neue Light"/>
            </a:endParaRPr>
          </a:p>
          <a:p>
            <a:pPr marL="0" indent="0">
              <a:buNone/>
            </a:pPr>
            <a:r>
              <a:rPr lang="pl-PL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sym typeface="Helvetica Neue Light"/>
              </a:rPr>
              <a:t>But here, we exclude </a:t>
            </a:r>
            <a:r>
              <a:rPr lang="pl-PL" sz="32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sym typeface="Helvetica Neue Light"/>
              </a:rPr>
              <a:t>copying</a:t>
            </a:r>
            <a:r>
              <a:rPr lang="pl-PL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sym typeface="Helvetica Neue Light"/>
              </a:rPr>
              <a:t> human behavior as part of A.I.:</a:t>
            </a:r>
          </a:p>
          <a:p>
            <a:pPr marL="0" indent="0">
              <a:buNone/>
            </a:pP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→</a:t>
            </a: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Common assumption in „A.I” research community.</a:t>
            </a:r>
          </a:p>
        </p:txBody>
      </p:sp>
      <p:pic>
        <p:nvPicPr>
          <p:cNvPr id="6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7611BCF3-A0D6-4C83-8C96-BAD77029E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3378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Artificial Intelligence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1666383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As many definitions as researchers:</a:t>
            </a:r>
          </a:p>
          <a:p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Study of cognitive capacities using computational-based methods (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Charniak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et McDermott, 1985)</a:t>
            </a:r>
            <a:endParaRPr lang="pl-P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Conception of intelligent agents</a:t>
            </a: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(Poole et al., 1998)</a:t>
            </a:r>
          </a:p>
          <a:p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Field studying the possibility for a computer to perform tasks for which humans are better today than the machine</a:t>
            </a: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(Rich et Knight, 1990)</a:t>
            </a:r>
          </a:p>
          <a:p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Automation of activities associated to human reasoning such as decision, problem solving, learning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(Bellman, 1978)</a:t>
            </a:r>
          </a:p>
          <a:p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Study of mecanism enabling an agent to perceive, reason and act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(Winston, 1992)</a:t>
            </a:r>
          </a:p>
          <a:p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Study of entities with an intelligent behavior</a:t>
            </a: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(Nilsson,</a:t>
            </a: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1998)</a:t>
            </a:r>
            <a:endParaRPr lang="pl-PL" sz="2400" dirty="0">
              <a:solidFill>
                <a:schemeClr val="tx1">
                  <a:lumMod val="65000"/>
                  <a:lumOff val="35000"/>
                </a:schemeClr>
              </a:solidFill>
              <a:sym typeface="Helvetica Neue Medium"/>
            </a:endParaRPr>
          </a:p>
          <a:p>
            <a:pPr marL="0" indent="0">
              <a:buNone/>
            </a:pPr>
            <a:endParaRPr lang="pl-PL" sz="3200" dirty="0"/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6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32BB7403-F60D-46A3-A649-5ED96B15A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7643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Artificial Intelligence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A small history of A.I.: 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Gestation </a:t>
            </a: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of A.I.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(1943-1955)</a:t>
            </a: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b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McCulloch et Pitts</a:t>
            </a: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introduced the neural model. </a:t>
            </a:r>
            <a:b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Hebb proposed a method to modify the connections. </a:t>
            </a:r>
            <a:b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Minsky and Edmond built the first Neural Networks. </a:t>
            </a:r>
            <a:b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Turing introduced the Turing test.</a:t>
            </a:r>
            <a:endParaRPr lang="fr-FR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Birth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of A.I.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(1956</a:t>
            </a: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): </a:t>
            </a:r>
            <a:r>
              <a:rPr lang="en-US" sz="2400" b="1" dirty="0"/>
              <a:t>Dartmouth Summer Research Project on Artificial Intelligence</a:t>
            </a:r>
            <a:endParaRPr lang="pl-P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Growing hopes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(1952-1969</a:t>
            </a: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): </a:t>
            </a:r>
            <a:b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Fast expansion and a lot of results (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General Problem Solver </a:t>
            </a: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by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Newell </a:t>
            </a: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Simon</a:t>
            </a: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b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Logic</a:t>
            </a: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Theorist </a:t>
            </a: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by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Newell </a:t>
            </a: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Simon</a:t>
            </a: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Geometry Theorem</a:t>
            </a: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Prover </a:t>
            </a: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by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Gelernter)</a:t>
            </a:r>
            <a:endParaRPr lang="pl-P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First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disappointment</a:t>
            </a: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 </a:t>
            </a: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(1966-1973</a:t>
            </a: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):</a:t>
            </a:r>
            <a:b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 1966: Failure from automatic translation</a:t>
            </a:r>
            <a:b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1969: Failure from Neural Network by... Minsky and Papert!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6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7DAD639C-8240-4023-87F2-96742AC06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4577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Artificial Intelligence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A small history of A.I.: </a:t>
            </a:r>
          </a:p>
          <a:p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Expert systems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(1969-1979)</a:t>
            </a: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  <a:b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DENDRAL: determine structure of a molecule based on its formula and spectrogram.</a:t>
            </a:r>
            <a:b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MYCIN</a:t>
            </a: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(medical), HYPO (legal domain), etc...</a:t>
            </a:r>
          </a:p>
          <a:p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A.I. in the industry </a:t>
            </a: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(1980-</a:t>
            </a: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today</a:t>
            </a: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  <a:b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DEC started to use Expert System to reduce costs, followed by many others...</a:t>
            </a:r>
            <a:b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The industry started to set up research and operational teams in A.I..</a:t>
            </a:r>
            <a:b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The nations (U.S., Japan, U.K.) renewed their funding programs.</a:t>
            </a:r>
          </a:p>
          <a:p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comeback of neural network </a:t>
            </a: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(1986-</a:t>
            </a: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today</a:t>
            </a: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b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Independant (re)discovery of the back-propagation rule allowing to overcome the limit of </a:t>
            </a:r>
            <a:b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classic neural networks.</a:t>
            </a:r>
            <a:endParaRPr lang="pl-PL" sz="3200" dirty="0"/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6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4DD078C5-AFC0-4C7A-A9CD-94D325FC6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43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Artificial Intelligence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A small history of A.I.: </a:t>
            </a:r>
          </a:p>
          <a:p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Modern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IA (1987-</a:t>
            </a: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today)</a:t>
            </a:r>
            <a:b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Breakthrough of Neural Networks in 2012:</a:t>
            </a:r>
            <a:b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	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ImageNet Classification with Deep Convolutional</a:t>
            </a:r>
            <a:r>
              <a:rPr lang="pl-PL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Neural Networks</a:t>
            </a: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b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by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Alex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Krizhevsky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Ilya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Sutskever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and Geoffrey Hinton</a:t>
            </a: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NIPS12</a:t>
            </a:r>
            <a:b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b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</a:t>
            </a: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Medium"/>
              </a:rPr>
              <a:t>Since then, large focus on deep neural networks, mostly for vision problem at first.</a:t>
            </a:r>
            <a:b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Medium"/>
              </a:rPr>
            </a:b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Medium"/>
              </a:rPr>
              <a:t>    </a:t>
            </a:r>
            <a:b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Medium"/>
              </a:rPr>
            </a:b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Medium"/>
              </a:rPr>
              <a:t>    But „Neural Network” appears </a:t>
            </a:r>
            <a:r>
              <a:rPr lang="pl-PL" sz="2400" b="1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Medium"/>
              </a:rPr>
              <a:t>2 times </a:t>
            </a: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Medium"/>
              </a:rPr>
              <a:t>only in the last JMLR volume (2017).</a:t>
            </a:r>
            <a:b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Medium"/>
              </a:rPr>
            </a:b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Medium"/>
              </a:rPr>
              <a:t>            7 times in 2016, 1 in 2015, 2 in 2014, 0 in 2013...</a:t>
            </a:r>
          </a:p>
          <a:p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Medium"/>
              </a:rPr>
              <a:t>The future? My bets:</a:t>
            </a:r>
            <a:b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Medium"/>
              </a:rPr>
            </a:br>
            <a:b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Medium"/>
              </a:rPr>
            </a:b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Medium"/>
              </a:rPr>
              <a:t>	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→</a:t>
            </a: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Medium"/>
              </a:rPr>
              <a:t> Capsule Networks for Supervised Learning</a:t>
            </a:r>
            <a:b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Medium"/>
              </a:rPr>
            </a:b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Medium"/>
              </a:rPr>
              <a:t>	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→</a:t>
            </a: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Medium"/>
              </a:rPr>
              <a:t> Unsupervised Learning</a:t>
            </a:r>
            <a:b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Medium"/>
              </a:rPr>
            </a:b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Medium"/>
              </a:rPr>
              <a:t>	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→</a:t>
            </a: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Non goal-oriented methods (comeback of metaheuristics and evolutionary computation)</a:t>
            </a:r>
            <a:b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Medium"/>
              </a:rPr>
            </a:b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Medium"/>
              </a:rPr>
              <a:t>	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→</a:t>
            </a: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Medium"/>
              </a:rPr>
              <a:t> Hypergraph Case-Based Reasoning (or not </a:t>
            </a: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)</a:t>
            </a:r>
            <a:endParaRPr lang="pl-PL" sz="2400" dirty="0">
              <a:solidFill>
                <a:schemeClr val="tx1">
                  <a:lumMod val="65000"/>
                  <a:lumOff val="35000"/>
                </a:schemeClr>
              </a:solidFill>
              <a:sym typeface="Helvetica Neue Medium"/>
            </a:endParaRPr>
          </a:p>
          <a:p>
            <a:pPr marL="0" indent="0">
              <a:buNone/>
            </a:pPr>
            <a:endParaRPr lang="pl-PL" sz="3200" dirty="0"/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6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FFF5A9FD-1BB6-43E4-99EC-EDF251FC8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1983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/>
          <p:nvPr/>
        </p:nvSpPr>
        <p:spPr>
          <a:xfrm>
            <a:off x="1223322" y="4338897"/>
            <a:ext cx="14784135" cy="1075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>
              <a:lnSpc>
                <a:spcPts val="9001"/>
              </a:lnSpc>
              <a:defRPr sz="1800"/>
            </a:pPr>
            <a:r>
              <a:rPr lang="pl-PL" sz="7200" b="1" dirty="0">
                <a:solidFill>
                  <a:srgbClr val="1CAED1"/>
                </a:solidFill>
                <a:latin typeface="Arial"/>
                <a:ea typeface="Arial"/>
                <a:cs typeface="Arial"/>
                <a:sym typeface="Helvetica Neue Bold for IBM"/>
              </a:rPr>
              <a:t>What is </a:t>
            </a:r>
            <a:r>
              <a:rPr lang="pl-PL" sz="7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Helvetica Neue Bold for IBM"/>
              </a:rPr>
              <a:t>Machine Learning?</a:t>
            </a:r>
            <a:endParaRPr sz="7200" dirty="0">
              <a:solidFill>
                <a:srgbClr val="FFFFFF"/>
              </a:solidFill>
              <a:latin typeface="Arial"/>
              <a:ea typeface="Arial"/>
              <a:cs typeface="Arial"/>
              <a:sym typeface="Helvetica Neue Thin"/>
            </a:endParaRPr>
          </a:p>
        </p:txBody>
      </p:sp>
      <p:pic>
        <p:nvPicPr>
          <p:cNvPr id="441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72695" y="9096931"/>
            <a:ext cx="875705" cy="344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58F3CC98-96A6-44B0-A0CB-9B5AE45B3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600136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968188" y="-8633012"/>
            <a:ext cx="14733494" cy="1473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0DC28F0D-EDE8-41C3-871F-B51CBC2AF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376378-DA81-45DC-AEDC-86AE1D0F8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23306" y="1756275"/>
            <a:ext cx="8788361" cy="2837329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What's the difference between AI and ML?</a:t>
            </a:r>
            <a:r>
              <a:rPr lang="en-US" dirty="0"/>
              <a:t> </a:t>
            </a:r>
            <a:br>
              <a:rPr lang="pl-PL" dirty="0"/>
            </a:b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3A55AC-BE75-4E2E-8575-5AAAB2F95E00}"/>
              </a:ext>
            </a:extLst>
          </p:cNvPr>
          <p:cNvSpPr txBox="1"/>
          <p:nvPr/>
        </p:nvSpPr>
        <p:spPr>
          <a:xfrm>
            <a:off x="4627545" y="5393461"/>
            <a:ext cx="11632993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en-US" dirty="0"/>
              <a:t>And it's optimization &amp; statistics when you get things done.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6CB29C-2816-4D1F-8262-48B82B43AC6A}"/>
              </a:ext>
            </a:extLst>
          </p:cNvPr>
          <p:cNvSpPr/>
          <p:nvPr/>
        </p:nvSpPr>
        <p:spPr>
          <a:xfrm>
            <a:off x="2308916" y="3091062"/>
            <a:ext cx="866775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l">
              <a:buNone/>
            </a:pPr>
            <a:br>
              <a:rPr lang="pl-PL" dirty="0"/>
            </a:br>
            <a:r>
              <a:rPr lang="en-US" dirty="0"/>
              <a:t>It's AI when you're raising money, it's ML when you're trying to hire people. </a:t>
            </a:r>
          </a:p>
        </p:txBody>
      </p:sp>
    </p:spTree>
    <p:extLst>
      <p:ext uri="{BB962C8B-B14F-4D97-AF65-F5344CB8AC3E}">
        <p14:creationId xmlns:p14="http://schemas.microsoft.com/office/powerpoint/2010/main" val="2889580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Machine Learning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9B656B4-7CDF-4689-BE91-8B906F243245}"/>
              </a:ext>
            </a:extLst>
          </p:cNvPr>
          <p:cNvSpPr/>
          <p:nvPr/>
        </p:nvSpPr>
        <p:spPr>
          <a:xfrm rot="2100000">
            <a:off x="3000062" y="1488003"/>
            <a:ext cx="7482453" cy="4252980"/>
          </a:xfrm>
          <a:prstGeom prst="ellipse">
            <a:avLst/>
          </a:prstGeom>
          <a:solidFill>
            <a:schemeClr val="accent1">
              <a:lumMod val="40000"/>
              <a:lumOff val="60000"/>
              <a:alpha val="81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19F8A71-F888-4844-B286-49BD51F17C37}"/>
              </a:ext>
            </a:extLst>
          </p:cNvPr>
          <p:cNvSpPr/>
          <p:nvPr/>
        </p:nvSpPr>
        <p:spPr>
          <a:xfrm rot="8700000">
            <a:off x="6616325" y="1622810"/>
            <a:ext cx="7482453" cy="4252980"/>
          </a:xfrm>
          <a:prstGeom prst="ellipse">
            <a:avLst/>
          </a:prstGeom>
          <a:solidFill>
            <a:schemeClr val="accent2">
              <a:lumMod val="20000"/>
              <a:lumOff val="80000"/>
              <a:alpha val="59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6B91EF1-E946-46AA-A670-E76259F35E3C}"/>
              </a:ext>
            </a:extLst>
          </p:cNvPr>
          <p:cNvSpPr/>
          <p:nvPr/>
        </p:nvSpPr>
        <p:spPr>
          <a:xfrm rot="12960000">
            <a:off x="6544945" y="4252445"/>
            <a:ext cx="7482453" cy="4252980"/>
          </a:xfrm>
          <a:prstGeom prst="ellipse">
            <a:avLst/>
          </a:prstGeom>
          <a:solidFill>
            <a:schemeClr val="accent3">
              <a:lumMod val="40000"/>
              <a:lumOff val="60000"/>
              <a:alpha val="85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1E12625-DD01-4A16-9C04-E918E961709E}"/>
              </a:ext>
            </a:extLst>
          </p:cNvPr>
          <p:cNvSpPr/>
          <p:nvPr/>
        </p:nvSpPr>
        <p:spPr>
          <a:xfrm rot="19200000">
            <a:off x="3410336" y="4366840"/>
            <a:ext cx="7482453" cy="4252980"/>
          </a:xfrm>
          <a:prstGeom prst="ellipse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56AEF6-B1B2-4A64-B179-3CFE6BFDF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14672" y="1568508"/>
            <a:ext cx="4066117" cy="187131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b="1" dirty="0"/>
              <a:t>Statistics and Probabilities</a:t>
            </a:r>
            <a:br>
              <a:rPr lang="pl-PL" dirty="0"/>
            </a:br>
            <a:r>
              <a:rPr lang="pl-PL" dirty="0"/>
              <a:t>  </a:t>
            </a:r>
            <a:r>
              <a:rPr lang="pl-PL" sz="2800" dirty="0"/>
              <a:t>Data analysis</a:t>
            </a:r>
            <a:br>
              <a:rPr lang="pl-PL" sz="2800" dirty="0"/>
            </a:br>
            <a:r>
              <a:rPr lang="pl-PL" sz="2800" dirty="0"/>
              <a:t>   ...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29F2F8-32B1-4EF8-ACFB-CAD89E5578E8}"/>
              </a:ext>
            </a:extLst>
          </p:cNvPr>
          <p:cNvSpPr/>
          <p:nvPr/>
        </p:nvSpPr>
        <p:spPr>
          <a:xfrm>
            <a:off x="6777318" y="927847"/>
            <a:ext cx="3779241" cy="5325035"/>
          </a:xfrm>
          <a:prstGeom prst="rect">
            <a:avLst/>
          </a:prstGeom>
          <a:noFill/>
          <a:ln w="41275" cap="flat">
            <a:solidFill>
              <a:schemeClr val="accent6">
                <a:lumMod val="75000"/>
              </a:schemeClr>
            </a:solidFill>
            <a:prstDash val="sysDash"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0F6BA6-C7B0-4563-B8A6-5A717B707064}"/>
              </a:ext>
            </a:extLst>
          </p:cNvPr>
          <p:cNvSpPr txBox="1"/>
          <p:nvPr/>
        </p:nvSpPr>
        <p:spPr>
          <a:xfrm>
            <a:off x="10770760" y="1574235"/>
            <a:ext cx="257923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Optimization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393197-5ADC-4466-8BAA-BFD1E309FC38}"/>
              </a:ext>
            </a:extLst>
          </p:cNvPr>
          <p:cNvSpPr txBox="1"/>
          <p:nvPr/>
        </p:nvSpPr>
        <p:spPr>
          <a:xfrm>
            <a:off x="10665711" y="7173996"/>
            <a:ext cx="127919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Vision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6C517E-8729-4120-9990-1B52047F4835}"/>
              </a:ext>
            </a:extLst>
          </p:cNvPr>
          <p:cNvSpPr txBox="1"/>
          <p:nvPr/>
        </p:nvSpPr>
        <p:spPr>
          <a:xfrm>
            <a:off x="4550360" y="7086545"/>
            <a:ext cx="3045706" cy="21954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Control Theory</a:t>
            </a:r>
            <a:br>
              <a:rPr kumimoji="0" lang="pl-PL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</a:br>
            <a:r>
              <a:rPr kumimoji="0" lang="pl-PL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 </a:t>
            </a:r>
            <a:r>
              <a:rPr kumimoji="0" lang="pl-PL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Robotic</a:t>
            </a:r>
            <a:br>
              <a:rPr kumimoji="0" lang="pl-PL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</a:br>
            <a:r>
              <a:rPr kumimoji="0" lang="pl-PL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 </a:t>
            </a:r>
            <a:r>
              <a:rPr kumimoji="0" lang="pl-PL" sz="105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  <a:r>
              <a:rPr kumimoji="0" lang="pl-PL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Command</a:t>
            </a:r>
            <a:br>
              <a:rPr kumimoji="0" lang="pl-PL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</a:b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C3E747-FEFD-44F4-95A5-F8A3CB1FD89A}"/>
              </a:ext>
            </a:extLst>
          </p:cNvPr>
          <p:cNvSpPr txBox="1"/>
          <p:nvPr/>
        </p:nvSpPr>
        <p:spPr>
          <a:xfrm>
            <a:off x="7134667" y="981438"/>
            <a:ext cx="3151504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Artificial Intelligence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5AAF5F4-B3AE-4108-8977-F69B8B939BB3}"/>
              </a:ext>
            </a:extLst>
          </p:cNvPr>
          <p:cNvSpPr/>
          <p:nvPr/>
        </p:nvSpPr>
        <p:spPr>
          <a:xfrm>
            <a:off x="6911788" y="3749300"/>
            <a:ext cx="3550024" cy="2320923"/>
          </a:xfrm>
          <a:prstGeom prst="rect">
            <a:avLst/>
          </a:prstGeom>
          <a:noFill/>
          <a:ln w="50800" cap="flat">
            <a:solidFill>
              <a:schemeClr val="tx2"/>
            </a:solidFill>
            <a:prstDash val="sysDot"/>
            <a:bevel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9005A7-3CC2-48A9-83B9-27AEC4D733DC}"/>
              </a:ext>
            </a:extLst>
          </p:cNvPr>
          <p:cNvSpPr txBox="1"/>
          <p:nvPr/>
        </p:nvSpPr>
        <p:spPr>
          <a:xfrm>
            <a:off x="7149813" y="4156120"/>
            <a:ext cx="31363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4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Machine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4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Learning</a:t>
            </a:r>
            <a:endParaRPr kumimoji="0" lang="en-US" sz="4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7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9DB1CB28-5522-4423-BF45-D8C38A5AA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60638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/>
          </p:cNvSpPr>
          <p:nvPr>
            <p:ph type="title"/>
          </p:nvPr>
        </p:nvSpPr>
        <p:spPr>
          <a:xfrm>
            <a:off x="2727410" y="437372"/>
            <a:ext cx="10915965" cy="615553"/>
          </a:xfrm>
          <a:prstGeom prst="rect">
            <a:avLst/>
          </a:prstGeom>
        </p:spPr>
        <p:txBody>
          <a:bodyPr anchor="t"/>
          <a:lstStyle>
            <a:lvl1pPr>
              <a:defRPr sz="5100"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pl-PL" sz="4000" dirty="0">
                <a:solidFill>
                  <a:srgbClr val="F8F8F8"/>
                </a:solidFill>
                <a:latin typeface="Helvetica Light"/>
                <a:cs typeface="Helvetica Light"/>
              </a:rPr>
              <a:t>AGENDA</a:t>
            </a:r>
            <a:endParaRPr sz="4000" dirty="0">
              <a:solidFill>
                <a:srgbClr val="F8F8F8"/>
              </a:solidFill>
              <a:latin typeface="Helvetica Light"/>
              <a:cs typeface="Helvetica Light"/>
            </a:endParaRPr>
          </a:p>
        </p:txBody>
      </p:sp>
      <p:sp>
        <p:nvSpPr>
          <p:cNvPr id="102" name="Shape 102"/>
          <p:cNvSpPr/>
          <p:nvPr/>
        </p:nvSpPr>
        <p:spPr>
          <a:xfrm>
            <a:off x="3585622" y="1642816"/>
            <a:ext cx="10959547" cy="6803529"/>
          </a:xfrm>
          <a:prstGeom prst="rect">
            <a:avLst/>
          </a:prstGeom>
          <a:ln w="12700">
            <a:miter lim="400000"/>
          </a:ln>
          <a:effectLst>
            <a:outerShdw blurRad="88900" dist="25400" dir="2700000" rotWithShape="0">
              <a:srgbClr val="4F7D93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l" defTabSz="650273">
              <a:defRPr sz="1800"/>
            </a:pPr>
            <a:r>
              <a:rPr lang="pl-PL" sz="3401" dirty="0">
                <a:solidFill>
                  <a:srgbClr val="FFFFFF"/>
                </a:solidFill>
                <a:latin typeface="Helvetica Light"/>
                <a:ea typeface="Helvetica"/>
                <a:cs typeface="Helvetica Light"/>
                <a:sym typeface="Helvetica"/>
              </a:rPr>
              <a:t>Foreword on this ML lectures</a:t>
            </a:r>
            <a:br>
              <a:rPr lang="pl-PL" sz="3401" dirty="0">
                <a:solidFill>
                  <a:srgbClr val="FFFFFF"/>
                </a:solidFill>
                <a:latin typeface="Helvetica Light"/>
                <a:ea typeface="Helvetica"/>
                <a:cs typeface="Helvetica Light"/>
                <a:sym typeface="Helvetica"/>
              </a:rPr>
            </a:br>
            <a:br>
              <a:rPr lang="pl-PL" sz="3401" dirty="0">
                <a:solidFill>
                  <a:srgbClr val="FFFFFF"/>
                </a:solidFill>
                <a:latin typeface="Helvetica Light"/>
                <a:ea typeface="Helvetica"/>
                <a:cs typeface="Helvetica Light"/>
                <a:sym typeface="Helvetica"/>
              </a:rPr>
            </a:br>
            <a:r>
              <a:rPr lang="pl-PL" sz="3401" dirty="0">
                <a:solidFill>
                  <a:srgbClr val="FFFFFF"/>
                </a:solidFill>
                <a:latin typeface="Helvetica Light"/>
                <a:ea typeface="Helvetica"/>
                <a:cs typeface="Helvetica Light"/>
                <a:sym typeface="Helvetica"/>
              </a:rPr>
              <a:t>What is and what is not Artificial Intelligence?</a:t>
            </a:r>
            <a:br>
              <a:rPr lang="pl-PL" sz="3401" dirty="0">
                <a:solidFill>
                  <a:srgbClr val="FFFFFF"/>
                </a:solidFill>
                <a:latin typeface="Helvetica Light"/>
                <a:ea typeface="Helvetica"/>
                <a:cs typeface="Helvetica Light"/>
                <a:sym typeface="Helvetica"/>
              </a:rPr>
            </a:br>
            <a:endParaRPr lang="pl-PL" sz="3401" dirty="0">
              <a:solidFill>
                <a:srgbClr val="FFFFFF"/>
              </a:solidFill>
              <a:latin typeface="Helvetica Light"/>
              <a:ea typeface="Helvetica"/>
              <a:cs typeface="Helvetica Light"/>
              <a:sym typeface="Helvetica"/>
            </a:endParaRPr>
          </a:p>
          <a:p>
            <a:pPr algn="l" defTabSz="650273">
              <a:defRPr sz="1800"/>
            </a:pPr>
            <a:r>
              <a:rPr lang="pl-PL" sz="3401" dirty="0">
                <a:solidFill>
                  <a:srgbClr val="FFFFFF"/>
                </a:solidFill>
                <a:latin typeface="Helvetica Light"/>
                <a:ea typeface="Helvetica"/>
                <a:cs typeface="Helvetica Light"/>
                <a:sym typeface="Helvetica"/>
              </a:rPr>
              <a:t>What is Machine Learning?</a:t>
            </a:r>
          </a:p>
          <a:p>
            <a:pPr algn="l" defTabSz="650273">
              <a:defRPr sz="1800"/>
            </a:pPr>
            <a:endParaRPr lang="pl-PL" sz="3401" dirty="0">
              <a:solidFill>
                <a:srgbClr val="FFFFFF"/>
              </a:solidFill>
              <a:latin typeface="Helvetica Light"/>
              <a:ea typeface="Helvetica"/>
              <a:cs typeface="Helvetica Light"/>
              <a:sym typeface="Helvetica"/>
            </a:endParaRPr>
          </a:p>
          <a:p>
            <a:pPr algn="l" defTabSz="650273">
              <a:defRPr sz="1800"/>
            </a:pPr>
            <a:r>
              <a:rPr lang="pl-PL" sz="3401" dirty="0">
                <a:solidFill>
                  <a:srgbClr val="FFFFFF"/>
                </a:solidFill>
                <a:latin typeface="Helvetica Light"/>
                <a:ea typeface="Helvetica"/>
                <a:cs typeface="Helvetica Light"/>
                <a:sym typeface="Helvetica"/>
              </a:rPr>
              <a:t>The different methods</a:t>
            </a:r>
          </a:p>
          <a:p>
            <a:pPr algn="l" defTabSz="650273">
              <a:defRPr sz="1800"/>
            </a:pPr>
            <a:br>
              <a:rPr lang="pl-PL" sz="3401" dirty="0">
                <a:solidFill>
                  <a:srgbClr val="FFFFFF"/>
                </a:solidFill>
                <a:latin typeface="Helvetica Light"/>
                <a:ea typeface="Helvetica"/>
                <a:cs typeface="Helvetica Light"/>
                <a:sym typeface="Helvetica"/>
              </a:rPr>
            </a:br>
            <a:r>
              <a:rPr lang="pl-PL" sz="3401" dirty="0">
                <a:solidFill>
                  <a:srgbClr val="FFFFFF"/>
                </a:solidFill>
                <a:latin typeface="Helvetica Light"/>
                <a:ea typeface="Helvetica"/>
                <a:cs typeface="Helvetica Light"/>
                <a:sym typeface="Helvetica"/>
              </a:rPr>
              <a:t>Machine Learning in practice</a:t>
            </a:r>
          </a:p>
          <a:p>
            <a:pPr algn="l" defTabSz="650273">
              <a:defRPr sz="1800"/>
            </a:pPr>
            <a:endParaRPr lang="pl-PL" sz="3401" dirty="0">
              <a:solidFill>
                <a:srgbClr val="FFFFFF"/>
              </a:solidFill>
              <a:latin typeface="Helvetica Light"/>
              <a:ea typeface="Helvetica"/>
              <a:cs typeface="Helvetica Light"/>
              <a:sym typeface="Helvetica"/>
            </a:endParaRPr>
          </a:p>
          <a:p>
            <a:pPr algn="l" defTabSz="650273">
              <a:defRPr sz="1800"/>
            </a:pPr>
            <a:r>
              <a:rPr lang="pl-PL" sz="3401" dirty="0">
                <a:solidFill>
                  <a:srgbClr val="FFFFFF"/>
                </a:solidFill>
                <a:latin typeface="Helvetica Light"/>
                <a:ea typeface="Helvetica"/>
                <a:cs typeface="Helvetica Light"/>
                <a:sym typeface="Helvetica"/>
              </a:rPr>
              <a:t>Future agenda</a:t>
            </a:r>
          </a:p>
          <a:p>
            <a:pPr algn="l" defTabSz="650273">
              <a:defRPr sz="1800"/>
            </a:pPr>
            <a:endParaRPr lang="pl-PL" sz="3401" dirty="0">
              <a:solidFill>
                <a:srgbClr val="FFFFFF"/>
              </a:solidFill>
              <a:latin typeface="Helvetica Light"/>
              <a:ea typeface="Helvetica"/>
              <a:cs typeface="Helvetica Light"/>
              <a:sym typeface="Helvetica"/>
            </a:endParaRPr>
          </a:p>
          <a:p>
            <a:pPr algn="l" defTabSz="650273">
              <a:defRPr sz="1800"/>
            </a:pPr>
            <a:endParaRPr lang="en-GB" sz="3401" dirty="0">
              <a:solidFill>
                <a:srgbClr val="FFFFFF"/>
              </a:solidFill>
              <a:latin typeface="Helvetica Light"/>
              <a:ea typeface="Helvetica"/>
              <a:cs typeface="Helvetica Light"/>
              <a:sym typeface="Helvetica"/>
            </a:endParaRPr>
          </a:p>
        </p:txBody>
      </p:sp>
      <p:pic>
        <p:nvPicPr>
          <p:cNvPr id="6" name="droppedImage.pdf">
            <a:extLst>
              <a:ext uri="{FF2B5EF4-FFF2-40B4-BE49-F238E27FC236}">
                <a16:creationId xmlns:a16="http://schemas.microsoft.com/office/drawing/2014/main" id="{CBC01516-8735-4306-9E5A-C9DC0D419031}"/>
              </a:ext>
            </a:extLst>
          </p:cNvPr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72695" y="9096931"/>
            <a:ext cx="875705" cy="344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2E560F93-6177-44AB-8636-786DCF0E9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204060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Machine Learning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Let us define Machine Learning:</a:t>
            </a:r>
            <a:endParaRPr lang="pl-PL" sz="3200" dirty="0"/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Capacity </a:t>
            </a:r>
            <a: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of a system to improve its performances by the interaction with its environment.</a:t>
            </a:r>
          </a:p>
          <a:p>
            <a: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familly of Artificial Intelligence methods: techniques for automated conception and adaption of intelligent agents.</a:t>
            </a:r>
            <a:endParaRPr lang="pl-PL" sz="3200" b="1" dirty="0">
              <a:solidFill>
                <a:schemeClr val="tx1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6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01A50FF3-F411-4B92-9FC7-F59BD1839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65424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The Big Picture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endParaRPr lang="pl-PL" sz="3200" dirty="0"/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6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01A50FF3-F411-4B92-9FC7-F59BD1839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B59C6BA-2D45-4FBA-B080-F26EF66553DF}"/>
              </a:ext>
            </a:extLst>
          </p:cNvPr>
          <p:cNvSpPr/>
          <p:nvPr/>
        </p:nvSpPr>
        <p:spPr>
          <a:xfrm>
            <a:off x="13702352" y="9372061"/>
            <a:ext cx="1314605" cy="4719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normalizeH="0" baseline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37C6769-E0A4-4C4E-9D06-E67263F9A1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9473" y="1453485"/>
            <a:ext cx="8733659" cy="76900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C346692-6E59-4B5E-8815-4401B71ED0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9473" y="1466875"/>
            <a:ext cx="10896646" cy="790518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6F2960C-6FCD-460C-A933-94691E88DC42}"/>
              </a:ext>
            </a:extLst>
          </p:cNvPr>
          <p:cNvSpPr/>
          <p:nvPr/>
        </p:nvSpPr>
        <p:spPr>
          <a:xfrm>
            <a:off x="13702352" y="9372061"/>
            <a:ext cx="1314605" cy="4719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normalizeH="0" baseline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1370503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Machine Learning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Shape 119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781137" y="1615910"/>
                <a:ext cx="12782135" cy="7541537"/>
              </a:xfrm>
              <a:prstGeom prst="rect">
                <a:avLst/>
              </a:prstGeom>
            </p:spPr>
            <p:txBody>
              <a:bodyPr anchor="t">
                <a:noAutofit/>
              </a:bodyPr>
              <a:lstStyle/>
              <a:p>
                <a:pPr marL="0" indent="0">
                  <a:buNone/>
                </a:pPr>
                <a:r>
                  <a:rPr lang="pl-PL" sz="3200" b="1" dirty="0">
                    <a:solidFill>
                      <a:srgbClr val="5592DA"/>
                    </a:solidFill>
                    <a:ea typeface="Helvetica Neue Medium"/>
                    <a:cs typeface="Helvetica Neue Medium"/>
                    <a:sym typeface="Helvetica Neue Medium"/>
                  </a:rPr>
                  <a:t>Let us define Machine Learning:</a:t>
                </a:r>
                <a:endParaRPr lang="pl-PL" sz="3200" dirty="0"/>
              </a:p>
              <a:p>
                <a:pPr marL="0" indent="0" defTabSz="795567">
                  <a:spcBef>
                    <a:spcPts val="1600"/>
                  </a:spcBef>
                  <a:buClr>
                    <a:srgbClr val="000000"/>
                  </a:buClr>
                  <a:buSzTx/>
                  <a:buNone/>
                  <a:defRPr sz="1800"/>
                </a:pPr>
                <a:endParaRPr lang="pl-PL" sz="3200" b="1" i="1" baseline="-25000" dirty="0">
                  <a:latin typeface="Cambria Math" panose="02040503050406030204" pitchFamily="18" charset="0"/>
                  <a:ea typeface="Helvetica Neue Light"/>
                  <a:cs typeface="Helvetica Neue Light"/>
                  <a:sym typeface="Helvetica Neue Light"/>
                </a:endParaRPr>
              </a:p>
              <a:p>
                <a:pPr marL="0" indent="0" defTabSz="795567">
                  <a:spcBef>
                    <a:spcPts val="1600"/>
                  </a:spcBef>
                  <a:buClr>
                    <a:srgbClr val="000000"/>
                  </a:buClr>
                  <a:buSzTx/>
                  <a:buNone/>
                  <a:defRPr sz="1800"/>
                </a:pPr>
                <a:endParaRPr lang="pl-PL" sz="3200" b="1" i="1" baseline="-25000" dirty="0">
                  <a:latin typeface="Cambria Math" panose="02040503050406030204" pitchFamily="18" charset="0"/>
                  <a:ea typeface="Helvetica Neue Light"/>
                  <a:cs typeface="Helvetica Neue Light"/>
                  <a:sym typeface="Helvetica Neue Light"/>
                </a:endParaRPr>
              </a:p>
              <a:p>
                <a:pPr marL="0" indent="0" defTabSz="795567">
                  <a:spcBef>
                    <a:spcPts val="1600"/>
                  </a:spcBef>
                  <a:buClr>
                    <a:srgbClr val="000000"/>
                  </a:buClr>
                  <a:buSzTx/>
                  <a:buNone/>
                  <a:defRPr sz="1800"/>
                </a:pPr>
                <a:endParaRPr lang="pl-PL" sz="32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marL="0" indent="0" defTabSz="795567">
                  <a:spcBef>
                    <a:spcPts val="1600"/>
                  </a:spcBef>
                  <a:buClr>
                    <a:srgbClr val="000000"/>
                  </a:buClr>
                  <a:buSzTx/>
                  <a:buNone/>
                  <a:defRPr sz="1800"/>
                </a:pPr>
                <a:endParaRPr lang="pl-PL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  <a:p>
                <a:pPr marL="0" indent="0" defTabSz="795567">
                  <a:spcBef>
                    <a:spcPts val="1600"/>
                  </a:spcBef>
                  <a:buClr>
                    <a:srgbClr val="000000"/>
                  </a:buClr>
                  <a:buSzTx/>
                  <a:buNone/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3200" b="1" i="1" smtClean="0">
                          <a:latin typeface="Cambria Math" panose="02040503050406030204" pitchFamily="18" charset="0"/>
                          <a:ea typeface="Helvetica Neue Light"/>
                          <a:cs typeface="Helvetica Neue Light"/>
                          <a:sym typeface="Helvetica Neue Light"/>
                        </a:rPr>
                        <m:t> </m:t>
                      </m:r>
                    </m:oMath>
                  </m:oMathPara>
                </a14:m>
                <a:endParaRPr lang="pl-PL" sz="3200" b="1" dirty="0">
                  <a:latin typeface="+mn-lt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</mc:Choice>
        <mc:Fallback xmlns="">
          <p:sp>
            <p:nvSpPr>
              <p:cNvPr id="21" name="Shape 119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781137" y="1615910"/>
                <a:ext cx="12782135" cy="7541537"/>
              </a:xfrm>
              <a:prstGeom prst="rect">
                <a:avLst/>
              </a:prstGeom>
              <a:blipFill>
                <a:blip r:embed="rId9"/>
                <a:stretch>
                  <a:fillRect l="-1907" t="-1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Parallelogram 14">
            <a:extLst>
              <a:ext uri="{FF2B5EF4-FFF2-40B4-BE49-F238E27FC236}">
                <a16:creationId xmlns:a16="http://schemas.microsoft.com/office/drawing/2014/main" id="{8575E165-7E1D-4EB3-AB88-3BAD072D05AB}"/>
              </a:ext>
            </a:extLst>
          </p:cNvPr>
          <p:cNvSpPr/>
          <p:nvPr/>
        </p:nvSpPr>
        <p:spPr>
          <a:xfrm>
            <a:off x="701557" y="2864145"/>
            <a:ext cx="5251939" cy="2870149"/>
          </a:xfrm>
          <a:prstGeom prst="parallelogram">
            <a:avLst/>
          </a:prstGeom>
          <a:solidFill>
            <a:schemeClr val="bg1"/>
          </a:solidFill>
          <a:ln w="12700" cap="flat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B53C071-DFC2-407A-A573-0A6ADEC889E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919" y="5352544"/>
            <a:ext cx="292344" cy="241130"/>
          </a:xfrm>
          <a:prstGeom prst="rect">
            <a:avLst/>
          </a:prstGeom>
        </p:spPr>
      </p:pic>
      <p:sp>
        <p:nvSpPr>
          <p:cNvPr id="18" name="Plus Sign 17">
            <a:extLst>
              <a:ext uri="{FF2B5EF4-FFF2-40B4-BE49-F238E27FC236}">
                <a16:creationId xmlns:a16="http://schemas.microsoft.com/office/drawing/2014/main" id="{51CE51F4-EC4E-4C7F-B9C0-3935F63B7032}"/>
              </a:ext>
            </a:extLst>
          </p:cNvPr>
          <p:cNvSpPr>
            <a:spLocks noChangeAspect="1"/>
          </p:cNvSpPr>
          <p:nvPr/>
        </p:nvSpPr>
        <p:spPr>
          <a:xfrm>
            <a:off x="2385010" y="4220211"/>
            <a:ext cx="180000" cy="180043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2" name="Plus Sign 21">
            <a:extLst>
              <a:ext uri="{FF2B5EF4-FFF2-40B4-BE49-F238E27FC236}">
                <a16:creationId xmlns:a16="http://schemas.microsoft.com/office/drawing/2014/main" id="{87DD7130-8206-435F-99BA-37671FF36A9E}"/>
              </a:ext>
            </a:extLst>
          </p:cNvPr>
          <p:cNvSpPr>
            <a:spLocks noChangeAspect="1"/>
          </p:cNvSpPr>
          <p:nvPr/>
        </p:nvSpPr>
        <p:spPr>
          <a:xfrm>
            <a:off x="3482290" y="3387091"/>
            <a:ext cx="180000" cy="180043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3" name="Plus Sign 22">
            <a:extLst>
              <a:ext uri="{FF2B5EF4-FFF2-40B4-BE49-F238E27FC236}">
                <a16:creationId xmlns:a16="http://schemas.microsoft.com/office/drawing/2014/main" id="{AB08E97B-D2A4-49B8-9426-4629F8E2D483}"/>
              </a:ext>
            </a:extLst>
          </p:cNvPr>
          <p:cNvSpPr>
            <a:spLocks noChangeAspect="1"/>
          </p:cNvSpPr>
          <p:nvPr/>
        </p:nvSpPr>
        <p:spPr>
          <a:xfrm>
            <a:off x="3327526" y="5172501"/>
            <a:ext cx="180000" cy="180043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4" name="Plus Sign 23">
            <a:extLst>
              <a:ext uri="{FF2B5EF4-FFF2-40B4-BE49-F238E27FC236}">
                <a16:creationId xmlns:a16="http://schemas.microsoft.com/office/drawing/2014/main" id="{932F3B37-91BE-4B56-A327-F522D0CA2839}"/>
              </a:ext>
            </a:extLst>
          </p:cNvPr>
          <p:cNvSpPr>
            <a:spLocks noChangeAspect="1"/>
          </p:cNvSpPr>
          <p:nvPr/>
        </p:nvSpPr>
        <p:spPr>
          <a:xfrm>
            <a:off x="4584680" y="4044094"/>
            <a:ext cx="180000" cy="180043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5" name="Plus Sign 24">
            <a:extLst>
              <a:ext uri="{FF2B5EF4-FFF2-40B4-BE49-F238E27FC236}">
                <a16:creationId xmlns:a16="http://schemas.microsoft.com/office/drawing/2014/main" id="{87FF7177-932C-4614-8444-518A1260F579}"/>
              </a:ext>
            </a:extLst>
          </p:cNvPr>
          <p:cNvSpPr>
            <a:spLocks noChangeAspect="1"/>
          </p:cNvSpPr>
          <p:nvPr/>
        </p:nvSpPr>
        <p:spPr>
          <a:xfrm>
            <a:off x="2232610" y="4992458"/>
            <a:ext cx="180000" cy="180043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6" name="Plus Sign 25">
            <a:extLst>
              <a:ext uri="{FF2B5EF4-FFF2-40B4-BE49-F238E27FC236}">
                <a16:creationId xmlns:a16="http://schemas.microsoft.com/office/drawing/2014/main" id="{4ED25CCC-3AC9-4DBB-968E-655F20F1D0E1}"/>
              </a:ext>
            </a:extLst>
          </p:cNvPr>
          <p:cNvSpPr>
            <a:spLocks noChangeAspect="1"/>
          </p:cNvSpPr>
          <p:nvPr/>
        </p:nvSpPr>
        <p:spPr>
          <a:xfrm>
            <a:off x="1851610" y="3207048"/>
            <a:ext cx="180000" cy="180043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386771D6-7101-49C2-B15F-966CFED0F938}"/>
              </a:ext>
            </a:extLst>
          </p:cNvPr>
          <p:cNvSpPr/>
          <p:nvPr/>
        </p:nvSpPr>
        <p:spPr>
          <a:xfrm>
            <a:off x="10319511" y="2217093"/>
            <a:ext cx="4606750" cy="3165231"/>
          </a:xfrm>
          <a:prstGeom prst="parallelogram">
            <a:avLst/>
          </a:prstGeom>
          <a:solidFill>
            <a:schemeClr val="bg1"/>
          </a:solidFill>
          <a:ln w="12700" cap="flat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DCDCDAA-91A6-480A-8AD6-AD072E94FC1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8825" y="5051936"/>
            <a:ext cx="260335" cy="241130"/>
          </a:xfrm>
          <a:prstGeom prst="rect">
            <a:avLst/>
          </a:prstGeom>
        </p:spPr>
      </p:pic>
      <p:cxnSp>
        <p:nvCxnSpPr>
          <p:cNvPr id="96" name="Connector: Curved 95">
            <a:extLst>
              <a:ext uri="{FF2B5EF4-FFF2-40B4-BE49-F238E27FC236}">
                <a16:creationId xmlns:a16="http://schemas.microsoft.com/office/drawing/2014/main" id="{ADAC821C-442B-4A85-A9C3-A1D17E2E0298}"/>
              </a:ext>
            </a:extLst>
          </p:cNvPr>
          <p:cNvCxnSpPr>
            <a:cxnSpLocks/>
            <a:stCxn id="24" idx="3"/>
          </p:cNvCxnSpPr>
          <p:nvPr/>
        </p:nvCxnSpPr>
        <p:spPr>
          <a:xfrm rot="5400000" flipH="1" flipV="1">
            <a:off x="7560018" y="-161815"/>
            <a:ext cx="1344436" cy="7115112"/>
          </a:xfrm>
          <a:prstGeom prst="curvedConnector2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3" name="Arc 122">
            <a:extLst>
              <a:ext uri="{FF2B5EF4-FFF2-40B4-BE49-F238E27FC236}">
                <a16:creationId xmlns:a16="http://schemas.microsoft.com/office/drawing/2014/main" id="{89E60BF7-BCDD-45BF-AB84-F53A5FC2814C}"/>
              </a:ext>
            </a:extLst>
          </p:cNvPr>
          <p:cNvSpPr/>
          <p:nvPr/>
        </p:nvSpPr>
        <p:spPr>
          <a:xfrm>
            <a:off x="3357680" y="4019973"/>
            <a:ext cx="13889170" cy="3005942"/>
          </a:xfrm>
          <a:prstGeom prst="arc">
            <a:avLst>
              <a:gd name="adj1" fmla="val 10929094"/>
              <a:gd name="adj2" fmla="val 18871172"/>
            </a:avLst>
          </a:prstGeom>
          <a:noFill/>
          <a:ln w="25400" cap="flat">
            <a:solidFill>
              <a:srgbClr val="000000"/>
            </a:solidFill>
            <a:prstDash val="solid"/>
            <a:miter lim="400000"/>
            <a:headEnd type="none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66" name="Plus Sign 65">
            <a:extLst>
              <a:ext uri="{FF2B5EF4-FFF2-40B4-BE49-F238E27FC236}">
                <a16:creationId xmlns:a16="http://schemas.microsoft.com/office/drawing/2014/main" id="{4998BC06-4D7E-41D7-9B48-35D7C919F756}"/>
              </a:ext>
            </a:extLst>
          </p:cNvPr>
          <p:cNvSpPr>
            <a:spLocks noChangeAspect="1"/>
          </p:cNvSpPr>
          <p:nvPr/>
        </p:nvSpPr>
        <p:spPr>
          <a:xfrm>
            <a:off x="11699792" y="2655866"/>
            <a:ext cx="180000" cy="180043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7" name="Plus Sign 66">
            <a:extLst>
              <a:ext uri="{FF2B5EF4-FFF2-40B4-BE49-F238E27FC236}">
                <a16:creationId xmlns:a16="http://schemas.microsoft.com/office/drawing/2014/main" id="{DBBC5183-1DF3-47A8-933A-6F8B54FB80D4}"/>
              </a:ext>
            </a:extLst>
          </p:cNvPr>
          <p:cNvSpPr>
            <a:spLocks noChangeAspect="1"/>
          </p:cNvSpPr>
          <p:nvPr/>
        </p:nvSpPr>
        <p:spPr>
          <a:xfrm>
            <a:off x="11672508" y="3978424"/>
            <a:ext cx="180000" cy="180043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142" name="Connector: Curved 141">
            <a:extLst>
              <a:ext uri="{FF2B5EF4-FFF2-40B4-BE49-F238E27FC236}">
                <a16:creationId xmlns:a16="http://schemas.microsoft.com/office/drawing/2014/main" id="{F8398516-CECC-4729-A2E0-1532CE5A6015}"/>
              </a:ext>
            </a:extLst>
          </p:cNvPr>
          <p:cNvCxnSpPr>
            <a:cxnSpLocks/>
            <a:stCxn id="26" idx="3"/>
          </p:cNvCxnSpPr>
          <p:nvPr/>
        </p:nvCxnSpPr>
        <p:spPr>
          <a:xfrm rot="5400000" flipH="1" flipV="1">
            <a:off x="6588630" y="-1923495"/>
            <a:ext cx="507388" cy="9801429"/>
          </a:xfrm>
          <a:prstGeom prst="curvedConnector2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49" name="Picture 148">
            <a:extLst>
              <a:ext uri="{FF2B5EF4-FFF2-40B4-BE49-F238E27FC236}">
                <a16:creationId xmlns:a16="http://schemas.microsoft.com/office/drawing/2014/main" id="{29E84F92-7847-4468-8615-0DE31E26C31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398" y="3394573"/>
            <a:ext cx="1632210" cy="322977"/>
          </a:xfrm>
          <a:prstGeom prst="rect">
            <a:avLst/>
          </a:prstGeom>
        </p:spPr>
      </p:pic>
      <p:sp>
        <p:nvSpPr>
          <p:cNvPr id="150" name="TextBox 149">
            <a:extLst>
              <a:ext uri="{FF2B5EF4-FFF2-40B4-BE49-F238E27FC236}">
                <a16:creationId xmlns:a16="http://schemas.microsoft.com/office/drawing/2014/main" id="{7527231C-C3A5-4E9B-8185-950A1182F1F7}"/>
              </a:ext>
            </a:extLst>
          </p:cNvPr>
          <p:cNvSpPr txBox="1"/>
          <p:nvPr/>
        </p:nvSpPr>
        <p:spPr>
          <a:xfrm>
            <a:off x="4793919" y="6631146"/>
            <a:ext cx="647132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The exact mapping f is unknown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C5142C5C-CF78-4558-AD1E-9E9CB1E778DA}"/>
              </a:ext>
            </a:extLst>
          </p:cNvPr>
          <p:cNvSpPr txBox="1"/>
          <p:nvPr/>
        </p:nvSpPr>
        <p:spPr>
          <a:xfrm>
            <a:off x="1160210" y="5848480"/>
            <a:ext cx="377988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Input vector space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77278888-5B6C-4466-89BC-8B432EEABD59}"/>
              </a:ext>
            </a:extLst>
          </p:cNvPr>
          <p:cNvSpPr txBox="1"/>
          <p:nvPr/>
        </p:nvSpPr>
        <p:spPr>
          <a:xfrm>
            <a:off x="10204607" y="5448559"/>
            <a:ext cx="402834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Ouput vector space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B1114902-58BC-451D-AA85-B7EE50CAB195}"/>
              </a:ext>
            </a:extLst>
          </p:cNvPr>
          <p:cNvSpPr txBox="1"/>
          <p:nvPr/>
        </p:nvSpPr>
        <p:spPr>
          <a:xfrm>
            <a:off x="304800" y="7706847"/>
            <a:ext cx="15758904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Machine Learning problem</a:t>
            </a:r>
            <a:r>
              <a:rPr kumimoji="0" lang="pl-PL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: find                     such that            *    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55" name="Picture 154">
            <a:extLst>
              <a:ext uri="{FF2B5EF4-FFF2-40B4-BE49-F238E27FC236}">
                <a16:creationId xmlns:a16="http://schemas.microsoft.com/office/drawing/2014/main" id="{B0DA434C-98FD-4636-A8F4-01D8F0366FC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296" y="7857603"/>
            <a:ext cx="2222004" cy="342072"/>
          </a:xfrm>
          <a:prstGeom prst="rect">
            <a:avLst/>
          </a:prstGeom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551B2A60-44A8-460A-9606-16672C1EA9C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791" y="7870561"/>
            <a:ext cx="1097433" cy="414281"/>
          </a:xfrm>
          <a:prstGeom prst="rect">
            <a:avLst/>
          </a:prstGeom>
        </p:spPr>
      </p:pic>
      <p:sp>
        <p:nvSpPr>
          <p:cNvPr id="159" name="Rectangle 158">
            <a:extLst>
              <a:ext uri="{FF2B5EF4-FFF2-40B4-BE49-F238E27FC236}">
                <a16:creationId xmlns:a16="http://schemas.microsoft.com/office/drawing/2014/main" id="{2A288AC5-AA58-46F1-926E-B3BCF4EA5F60}"/>
              </a:ext>
            </a:extLst>
          </p:cNvPr>
          <p:cNvSpPr/>
          <p:nvPr/>
        </p:nvSpPr>
        <p:spPr>
          <a:xfrm>
            <a:off x="15246310" y="9329534"/>
            <a:ext cx="20233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 latinLnBrk="1" hangingPunct="0"/>
            <a:r>
              <a:rPr lang="pl-PL" sz="2000" dirty="0">
                <a:solidFill>
                  <a:srgbClr val="000000"/>
                </a:solidFill>
              </a:rPr>
              <a:t>* Not very formal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60" name="Plus Sign 159">
            <a:extLst>
              <a:ext uri="{FF2B5EF4-FFF2-40B4-BE49-F238E27FC236}">
                <a16:creationId xmlns:a16="http://schemas.microsoft.com/office/drawing/2014/main" id="{385FEBFF-3042-4BFC-B855-25878A67BC5F}"/>
              </a:ext>
            </a:extLst>
          </p:cNvPr>
          <p:cNvSpPr>
            <a:spLocks noChangeAspect="1"/>
          </p:cNvSpPr>
          <p:nvPr/>
        </p:nvSpPr>
        <p:spPr>
          <a:xfrm>
            <a:off x="11407451" y="4654828"/>
            <a:ext cx="180000" cy="180043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61" name="Plus Sign 160">
            <a:extLst>
              <a:ext uri="{FF2B5EF4-FFF2-40B4-BE49-F238E27FC236}">
                <a16:creationId xmlns:a16="http://schemas.microsoft.com/office/drawing/2014/main" id="{F876ABA3-390B-4291-A488-39CA25BD07C5}"/>
              </a:ext>
            </a:extLst>
          </p:cNvPr>
          <p:cNvSpPr>
            <a:spLocks noChangeAspect="1"/>
          </p:cNvSpPr>
          <p:nvPr/>
        </p:nvSpPr>
        <p:spPr>
          <a:xfrm>
            <a:off x="13009742" y="3027005"/>
            <a:ext cx="180000" cy="180043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62" name="Plus Sign 161">
            <a:extLst>
              <a:ext uri="{FF2B5EF4-FFF2-40B4-BE49-F238E27FC236}">
                <a16:creationId xmlns:a16="http://schemas.microsoft.com/office/drawing/2014/main" id="{F5F4DCCA-0DBE-4BCD-9B31-781F9F547467}"/>
              </a:ext>
            </a:extLst>
          </p:cNvPr>
          <p:cNvSpPr>
            <a:spLocks noChangeAspect="1"/>
          </p:cNvSpPr>
          <p:nvPr/>
        </p:nvSpPr>
        <p:spPr>
          <a:xfrm>
            <a:off x="13089192" y="4193059"/>
            <a:ext cx="180000" cy="180043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4330F15C-115C-4A93-A197-16B07590E6AE}"/>
              </a:ext>
            </a:extLst>
          </p:cNvPr>
          <p:cNvSpPr txBox="1"/>
          <p:nvPr/>
        </p:nvSpPr>
        <p:spPr>
          <a:xfrm>
            <a:off x="304800" y="8500500"/>
            <a:ext cx="15758904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Machine Learning algorithm</a:t>
            </a:r>
            <a:r>
              <a:rPr kumimoji="0" lang="pl-PL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: a method to find or build  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C211BFF2-2B46-4615-86E9-BB18DDFE93F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221" y="8668240"/>
            <a:ext cx="239692" cy="342000"/>
          </a:xfrm>
          <a:prstGeom prst="rect">
            <a:avLst/>
          </a:prstGeom>
        </p:spPr>
      </p:pic>
      <p:pic>
        <p:nvPicPr>
          <p:cNvPr id="34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85FC43D5-8E23-4B63-8B19-215A90F1B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6234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738A31-CDFC-46E6-BBCB-EB04BB199D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195" y="-87431"/>
            <a:ext cx="13007692" cy="9753600"/>
          </a:xfrm>
          <a:prstGeom prst="rect">
            <a:avLst/>
          </a:prstGeom>
        </p:spPr>
      </p:pic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Machine Learning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Shape 119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781137" y="1615910"/>
                <a:ext cx="12782135" cy="7541537"/>
              </a:xfrm>
              <a:prstGeom prst="rect">
                <a:avLst/>
              </a:prstGeom>
            </p:spPr>
            <p:txBody>
              <a:bodyPr anchor="t">
                <a:noAutofit/>
              </a:bodyPr>
              <a:lstStyle/>
              <a:p>
                <a:pPr marL="0" indent="0">
                  <a:buNone/>
                </a:pPr>
                <a:r>
                  <a:rPr lang="pl-PL" sz="3200" b="1" dirty="0">
                    <a:solidFill>
                      <a:srgbClr val="5592DA"/>
                    </a:solidFill>
                    <a:ea typeface="Helvetica Neue Medium"/>
                    <a:cs typeface="Helvetica Neue Medium"/>
                    <a:sym typeface="Helvetica Neue Medium"/>
                  </a:rPr>
                  <a:t>Example 1:</a:t>
                </a:r>
                <a:endParaRPr lang="pl-PL" sz="3200" dirty="0"/>
              </a:p>
              <a:p>
                <a:pPr marL="0" indent="0" defTabSz="795567">
                  <a:spcBef>
                    <a:spcPts val="1600"/>
                  </a:spcBef>
                  <a:buClr>
                    <a:srgbClr val="000000"/>
                  </a:buClr>
                  <a:buSzTx/>
                  <a:buNone/>
                  <a:defRPr sz="1800"/>
                </a:pPr>
                <a:endParaRPr lang="pl-PL" sz="3200" b="1" i="1" baseline="-25000" dirty="0">
                  <a:latin typeface="Cambria Math" panose="02040503050406030204" pitchFamily="18" charset="0"/>
                  <a:ea typeface="Helvetica Neue Light"/>
                  <a:cs typeface="Helvetica Neue Light"/>
                  <a:sym typeface="Helvetica Neue Light"/>
                </a:endParaRPr>
              </a:p>
              <a:p>
                <a:pPr marL="0" indent="0" defTabSz="795567">
                  <a:spcBef>
                    <a:spcPts val="1600"/>
                  </a:spcBef>
                  <a:buClr>
                    <a:srgbClr val="000000"/>
                  </a:buClr>
                  <a:buSzTx/>
                  <a:buNone/>
                  <a:defRPr sz="1800"/>
                </a:pPr>
                <a:endParaRPr lang="pl-PL" sz="3200" b="1" i="1" baseline="-25000" dirty="0">
                  <a:latin typeface="Cambria Math" panose="02040503050406030204" pitchFamily="18" charset="0"/>
                  <a:ea typeface="Helvetica Neue Light"/>
                  <a:cs typeface="Helvetica Neue Light"/>
                  <a:sym typeface="Helvetica Neue Light"/>
                </a:endParaRPr>
              </a:p>
              <a:p>
                <a:pPr marL="0" indent="0" defTabSz="795567">
                  <a:spcBef>
                    <a:spcPts val="1600"/>
                  </a:spcBef>
                  <a:buClr>
                    <a:srgbClr val="000000"/>
                  </a:buClr>
                  <a:buSzTx/>
                  <a:buNone/>
                  <a:defRPr sz="1800"/>
                </a:pPr>
                <a:endParaRPr lang="pl-PL" sz="32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marL="0" indent="0" defTabSz="795567">
                  <a:spcBef>
                    <a:spcPts val="1600"/>
                  </a:spcBef>
                  <a:buClr>
                    <a:srgbClr val="000000"/>
                  </a:buClr>
                  <a:buSzTx/>
                  <a:buNone/>
                  <a:defRPr sz="1800"/>
                </a:pPr>
                <a:endParaRPr lang="pl-PL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  <a:p>
                <a:pPr marL="0" indent="0" defTabSz="795567">
                  <a:spcBef>
                    <a:spcPts val="1600"/>
                  </a:spcBef>
                  <a:buClr>
                    <a:srgbClr val="000000"/>
                  </a:buClr>
                  <a:buSzTx/>
                  <a:buNone/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3200" b="1" i="1" smtClean="0">
                          <a:latin typeface="Cambria Math" panose="02040503050406030204" pitchFamily="18" charset="0"/>
                          <a:ea typeface="Helvetica Neue Light"/>
                          <a:cs typeface="Helvetica Neue Light"/>
                          <a:sym typeface="Helvetica Neue Light"/>
                        </a:rPr>
                        <m:t> </m:t>
                      </m:r>
                    </m:oMath>
                  </m:oMathPara>
                </a14:m>
                <a:endParaRPr lang="pl-PL" sz="3200" b="1" dirty="0">
                  <a:latin typeface="+mn-lt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</mc:Choice>
        <mc:Fallback xmlns="">
          <p:sp>
            <p:nvSpPr>
              <p:cNvPr id="21" name="Shape 119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781137" y="1615910"/>
                <a:ext cx="12782135" cy="7541537"/>
              </a:xfrm>
              <a:prstGeom prst="rect">
                <a:avLst/>
              </a:prstGeom>
              <a:blipFill>
                <a:blip r:embed="rId4"/>
                <a:stretch>
                  <a:fillRect l="-1907" t="-1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6">
            <a:extLst>
              <a:ext uri="{FF2B5EF4-FFF2-40B4-BE49-F238E27FC236}">
                <a16:creationId xmlns:a16="http://schemas.microsoft.com/office/drawing/2014/main" id="{C94F46C6-DBC2-4160-9345-DA1E4992D7B9}"/>
              </a:ext>
            </a:extLst>
          </p:cNvPr>
          <p:cNvSpPr txBox="1"/>
          <p:nvPr/>
        </p:nvSpPr>
        <p:spPr>
          <a:xfrm>
            <a:off x="12741010" y="5223583"/>
            <a:ext cx="440267" cy="952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.</a:t>
            </a:r>
          </a:p>
          <a:p>
            <a:r>
              <a:rPr lang="en-US" sz="1400" dirty="0"/>
              <a:t>.</a:t>
            </a:r>
          </a:p>
          <a:p>
            <a:r>
              <a:rPr lang="en-US" sz="1400" dirty="0"/>
              <a:t>.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72360B9-57AF-46CC-A45D-0F9881F541A2}"/>
              </a:ext>
            </a:extLst>
          </p:cNvPr>
          <p:cNvSpPr/>
          <p:nvPr/>
        </p:nvSpPr>
        <p:spPr>
          <a:xfrm>
            <a:off x="412441" y="4246462"/>
            <a:ext cx="5313062" cy="181588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b="1" dirty="0"/>
              <a:t>Three classes: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Iris </a:t>
            </a:r>
            <a:r>
              <a:rPr lang="en-US" sz="2800" dirty="0" err="1"/>
              <a:t>Setosa</a:t>
            </a:r>
            <a:r>
              <a:rPr lang="en-US" sz="2800" dirty="0"/>
              <a:t> </a:t>
            </a:r>
            <a:endParaRPr lang="pl-PL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Iris </a:t>
            </a:r>
            <a:r>
              <a:rPr lang="en-US" sz="2800" dirty="0" err="1"/>
              <a:t>Versicolour</a:t>
            </a:r>
            <a:r>
              <a:rPr lang="en-US" sz="2800" dirty="0"/>
              <a:t> </a:t>
            </a:r>
            <a:endParaRPr lang="pl-PL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Iris Virginica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E99FB07-3C73-4938-9871-32C7A37F0C72}"/>
              </a:ext>
            </a:extLst>
          </p:cNvPr>
          <p:cNvSpPr/>
          <p:nvPr/>
        </p:nvSpPr>
        <p:spPr>
          <a:xfrm>
            <a:off x="15293897" y="563880"/>
            <a:ext cx="1722604" cy="8715049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0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888229F6-5375-4E7D-9931-56B1F9253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21913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Machine Learning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715648" y="2941790"/>
            <a:ext cx="12782135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Many problems:</a:t>
            </a:r>
            <a:endParaRPr lang="pl-PL" sz="3200" dirty="0"/>
          </a:p>
          <a:p>
            <a: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Infinite number of possible functions</a:t>
            </a:r>
            <a:b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we need to restrict the space where     lives to </a:t>
            </a:r>
          </a:p>
          <a:p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But still, how to I select or build one model?</a:t>
            </a:r>
            <a:b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</a:b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             we need data i.e. „hints” or information on </a:t>
            </a:r>
          </a:p>
          <a:p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But still, how do I evaluate my model (i.e. how close is it from     )</a:t>
            </a:r>
            <a:b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</a:b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  <a:ea typeface="Helvetica Neue Light"/>
                <a:cs typeface="Helvetica Neue Light"/>
                <a:sym typeface="Helvetica Neue Light"/>
              </a:rPr>
              <a:t>             we need data i.e. „hints” or information on </a:t>
            </a:r>
            <a:endParaRPr lang="pl-PL" sz="3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295711-F984-428C-BC18-16B1F433D353}"/>
              </a:ext>
            </a:extLst>
          </p:cNvPr>
          <p:cNvSpPr txBox="1"/>
          <p:nvPr/>
        </p:nvSpPr>
        <p:spPr>
          <a:xfrm>
            <a:off x="1581359" y="1580367"/>
            <a:ext cx="15758904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Machine Learning problem</a:t>
            </a:r>
            <a:r>
              <a:rPr kumimoji="0" lang="pl-PL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: find                     such that            *    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8B7CCB-C076-4370-98EC-98DC5473DF6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855" y="1731123"/>
            <a:ext cx="2222004" cy="3420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109857-B6B3-49DD-979B-8DB1F40B8FF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0350" y="1744081"/>
            <a:ext cx="1097433" cy="4142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1E5069-AE4D-4B2E-8FF0-373BC5EFAC8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672" y="4718971"/>
            <a:ext cx="609685" cy="2219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645DA6-5714-4C26-B59D-5DAF9BF9BEC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550" y="4598896"/>
            <a:ext cx="239693" cy="342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B7F049-31CE-44EF-93AD-EBB033FE9EB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672" y="6266385"/>
            <a:ext cx="609685" cy="2219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B651D10-BFD8-42DF-962D-569D98D9E6F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853" y="6072454"/>
            <a:ext cx="239693" cy="43606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825FB18-809D-4EB4-8C6D-D8707D79C2E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893" y="7078294"/>
            <a:ext cx="239693" cy="43606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53C1A2E-DB04-4A25-82F8-F8FB11CB1DFA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054" y="7641867"/>
            <a:ext cx="239693" cy="43606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68EA16D-FF4F-4B58-9294-F015059EA3B4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671" y="7739424"/>
            <a:ext cx="609685" cy="2219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9B1ABB9-ADF7-4427-BE86-4ECA3BC91080}"/>
              </a:ext>
            </a:extLst>
          </p:cNvPr>
          <p:cNvSpPr txBox="1"/>
          <p:nvPr/>
        </p:nvSpPr>
        <p:spPr>
          <a:xfrm>
            <a:off x="2171537" y="8718113"/>
            <a:ext cx="886621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The type of information changes everything!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5FEC820-26BF-4ADD-86A3-12B5E0217E9F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7901" y="4630871"/>
            <a:ext cx="384102" cy="310025"/>
          </a:xfrm>
          <a:prstGeom prst="rect">
            <a:avLst/>
          </a:prstGeom>
        </p:spPr>
      </p:pic>
      <p:sp>
        <p:nvSpPr>
          <p:cNvPr id="25" name="Right Brace 24">
            <a:extLst>
              <a:ext uri="{FF2B5EF4-FFF2-40B4-BE49-F238E27FC236}">
                <a16:creationId xmlns:a16="http://schemas.microsoft.com/office/drawing/2014/main" id="{50075F18-B640-448D-ACC1-6D1331CDE203}"/>
              </a:ext>
            </a:extLst>
          </p:cNvPr>
          <p:cNvSpPr/>
          <p:nvPr/>
        </p:nvSpPr>
        <p:spPr>
          <a:xfrm>
            <a:off x="12573000" y="5821680"/>
            <a:ext cx="239693" cy="2256256"/>
          </a:xfrm>
          <a:prstGeom prst="rightBrac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0311221-432B-4576-AFFD-BE84DADA378A}"/>
              </a:ext>
            </a:extLst>
          </p:cNvPr>
          <p:cNvSpPr txBox="1"/>
          <p:nvPr/>
        </p:nvSpPr>
        <p:spPr>
          <a:xfrm>
            <a:off x="12973601" y="6621513"/>
            <a:ext cx="1048364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Data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id="{43B748EF-5F0A-43BA-A1FD-CD4DC0C2AACF}"/>
              </a:ext>
            </a:extLst>
          </p:cNvPr>
          <p:cNvSpPr/>
          <p:nvPr/>
        </p:nvSpPr>
        <p:spPr>
          <a:xfrm>
            <a:off x="12573000" y="3866731"/>
            <a:ext cx="239693" cy="1191985"/>
          </a:xfrm>
          <a:prstGeom prst="rightBrac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2D5723-272E-4BC4-A955-995222EB6877}"/>
              </a:ext>
            </a:extLst>
          </p:cNvPr>
          <p:cNvSpPr txBox="1"/>
          <p:nvPr/>
        </p:nvSpPr>
        <p:spPr>
          <a:xfrm>
            <a:off x="12689020" y="4125062"/>
            <a:ext cx="283571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Hypothesis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id="{BBDCE496-A81D-4492-9F4B-6BA3B17DC2EF}"/>
              </a:ext>
            </a:extLst>
          </p:cNvPr>
          <p:cNvSpPr/>
          <p:nvPr/>
        </p:nvSpPr>
        <p:spPr>
          <a:xfrm>
            <a:off x="15270480" y="4125062"/>
            <a:ext cx="370273" cy="3153041"/>
          </a:xfrm>
          <a:prstGeom prst="rightBrac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76F86AB-191B-4E9F-906F-F9410D18C1BB}"/>
              </a:ext>
            </a:extLst>
          </p:cNvPr>
          <p:cNvSpPr txBox="1"/>
          <p:nvPr/>
        </p:nvSpPr>
        <p:spPr>
          <a:xfrm rot="5400000">
            <a:off x="14875608" y="5373287"/>
            <a:ext cx="2742739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ML Algorithm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31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6F7F6A30-BB07-41A5-A1A2-A68F83CA0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739852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Machine Learning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1290079" y="1590589"/>
            <a:ext cx="15326601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Machine learning paradigm: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model or hypothesis space</a:t>
            </a:r>
            <a:b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e.g.: </a:t>
            </a: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Specific mathematical function class (polynomial, decision tree,...)?</a:t>
            </a:r>
            <a:endParaRPr lang="pl-PL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Data collection </a:t>
            </a:r>
            <a:b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e.g.: </a:t>
            </a: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Examples with correct output, examples without correct output, etc.</a:t>
            </a:r>
            <a:endParaRPr lang="pl-PL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Cost function to optimize </a:t>
            </a:r>
            <a:b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e.g. </a:t>
            </a: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Number of wrongly classified examples in classification, etc.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 algorithm                            to modify the model from the data s.t. it minimizes the cost function</a:t>
            </a:r>
            <a:b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e.g. </a:t>
            </a: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Gradient, exact method, heuristic, etc.</a:t>
            </a:r>
          </a:p>
          <a:p>
            <a:pPr marL="0" indent="0">
              <a:buNone/>
            </a:pPr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              The algorithm      is searching in      the best model depending on the available data </a:t>
            </a: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FB8B8B-50B5-47CD-8B09-AF49448C198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384" y="4099639"/>
            <a:ext cx="271005" cy="2411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84DF8B-BEAD-41C3-AD42-20195FEB635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223" y="2731424"/>
            <a:ext cx="298746" cy="2411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851C1E-E574-41BC-BE7F-4E93CBD5F46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611" y="5442380"/>
            <a:ext cx="2056418" cy="38634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78B854-E1F5-47F8-8E38-61FFFF849E5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578" y="6858935"/>
            <a:ext cx="2333748" cy="4000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94ABA5A-13DE-4197-99BD-7495632313D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069" y="8223039"/>
            <a:ext cx="291595" cy="29662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B913474-BA6D-45A9-8F45-41A09951927B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283" y="8250785"/>
            <a:ext cx="298746" cy="24113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CF08145-DA36-49F8-960E-0A94E369F11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2152" y="8278532"/>
            <a:ext cx="271005" cy="241130"/>
          </a:xfrm>
          <a:prstGeom prst="rect">
            <a:avLst/>
          </a:prstGeom>
        </p:spPr>
      </p:pic>
      <p:pic>
        <p:nvPicPr>
          <p:cNvPr id="14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CEB58822-FD86-47BE-B30F-4CA5197D3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388465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Machine Learning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3314992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endParaRPr lang="pl-PL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b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Model Space: </a:t>
            </a: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set of affine function, i.e. we </a:t>
            </a:r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assume </a:t>
            </a:r>
            <a:endParaRPr lang="pl-PL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Interaction / input data: </a:t>
            </a: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collection of n points </a:t>
            </a:r>
          </a:p>
          <a:p>
            <a:pPr marL="0" indent="0">
              <a:buNone/>
            </a:pPr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Cost function: </a:t>
            </a: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s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um of the squares of the residuals</a:t>
            </a: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Algorithm: </a:t>
            </a: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direct of iterative resolution of the linear system (in higher dimension)</a:t>
            </a:r>
            <a:endParaRPr lang="pl-PL" sz="3200" dirty="0">
              <a:latin typeface="+mn-lt"/>
              <a:ea typeface="Helvetica Neue Light"/>
              <a:cs typeface="Helvetica Neue Light"/>
              <a:sym typeface="Helvetica Neue Light"/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lang="pl-PL"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lang="pl-PL"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r>
              <a:rPr lang="pl-PL" sz="3200" b="1" dirty="0">
                <a:solidFill>
                  <a:srgbClr val="5592DA"/>
                </a:solidFill>
                <a:sym typeface="Helvetica Neue Light"/>
              </a:rPr>
              <a:t>The problem can be seen as a model selection problem: selecting the best affine function among the set of all affine functions!</a:t>
            </a:r>
            <a:endParaRPr sz="3200" b="1" dirty="0">
              <a:solidFill>
                <a:srgbClr val="5592DA"/>
              </a:solidFill>
              <a:sym typeface="Helvetica Neue Ligh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D5D281A-8436-4AD4-8941-10E70CC8596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199" y="4079240"/>
            <a:ext cx="4571448" cy="355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790C25-DD17-42F8-8671-17A367C6DAF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653" y="4833767"/>
            <a:ext cx="3506492" cy="7598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CC16F98-6E6B-499B-9232-BE8A38FC6A5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181" y="3106595"/>
            <a:ext cx="2210718" cy="3542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6D3FCF-D9D7-424A-A3FB-F8277274BDB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325" y="4187005"/>
            <a:ext cx="1041453" cy="252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E8A3522-4E31-453E-B6EA-2763ABA4EC7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325" y="3712593"/>
            <a:ext cx="1032806" cy="2411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B06390-6B85-4B4B-BE17-4045E5E7F0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" y="3577236"/>
            <a:ext cx="7095804" cy="5330077"/>
          </a:xfrm>
          <a:prstGeom prst="rect">
            <a:avLst/>
          </a:prstGeom>
        </p:spPr>
      </p:pic>
      <p:sp>
        <p:nvSpPr>
          <p:cNvPr id="20" name="Shape 119">
            <a:extLst>
              <a:ext uri="{FF2B5EF4-FFF2-40B4-BE49-F238E27FC236}">
                <a16:creationId xmlns:a16="http://schemas.microsoft.com/office/drawing/2014/main" id="{51DB72E0-8B89-4D64-A694-9FBD808A3266}"/>
              </a:ext>
            </a:extLst>
          </p:cNvPr>
          <p:cNvSpPr txBox="1">
            <a:spLocks/>
          </p:cNvSpPr>
          <p:nvPr/>
        </p:nvSpPr>
        <p:spPr>
          <a:xfrm>
            <a:off x="2781137" y="1615910"/>
            <a:ext cx="13314992" cy="754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 marL="444522" indent="-444522" defTabSz="584229">
              <a:spcBef>
                <a:spcPts val="4200"/>
              </a:spcBef>
              <a:buSzPct val="75000"/>
              <a:buChar char="•"/>
              <a:defRPr sz="3600">
                <a:latin typeface="Helvetica Light"/>
                <a:ea typeface="Arial"/>
                <a:cs typeface="Arial"/>
                <a:sym typeface="Helvetica Light"/>
              </a:defRPr>
            </a:lvl1pPr>
            <a:lvl2pPr marL="889045" indent="-444522" defTabSz="584229">
              <a:spcBef>
                <a:spcPts val="4200"/>
              </a:spcBef>
              <a:buSzPct val="75000"/>
              <a:buChar char="•"/>
              <a:defRPr sz="3600">
                <a:latin typeface="Helvetica Light"/>
                <a:ea typeface="Arial"/>
                <a:cs typeface="Arial"/>
                <a:sym typeface="Helvetica Light"/>
              </a:defRPr>
            </a:lvl2pPr>
            <a:lvl3pPr marL="1333567" indent="-444522" defTabSz="584229">
              <a:spcBef>
                <a:spcPts val="4200"/>
              </a:spcBef>
              <a:buSzPct val="75000"/>
              <a:buChar char="•"/>
              <a:defRPr sz="3600">
                <a:latin typeface="Helvetica Light"/>
                <a:ea typeface="Arial"/>
                <a:cs typeface="Arial"/>
                <a:sym typeface="Helvetica Light"/>
              </a:defRPr>
            </a:lvl3pPr>
            <a:lvl4pPr marL="1778089" indent="-444522" defTabSz="584229">
              <a:spcBef>
                <a:spcPts val="4200"/>
              </a:spcBef>
              <a:buSzPct val="75000"/>
              <a:buChar char="•"/>
              <a:defRPr sz="3600">
                <a:latin typeface="Helvetica Light"/>
                <a:ea typeface="Arial"/>
                <a:cs typeface="Arial"/>
                <a:sym typeface="Helvetica Light"/>
              </a:defRPr>
            </a:lvl4pPr>
            <a:lvl5pPr marL="2222612" indent="-444522" defTabSz="584229">
              <a:spcBef>
                <a:spcPts val="4200"/>
              </a:spcBef>
              <a:buSzPct val="75000"/>
              <a:buChar char="•"/>
              <a:defRPr sz="3600">
                <a:latin typeface="Helvetica Light"/>
                <a:ea typeface="Arial"/>
                <a:cs typeface="Arial"/>
                <a:sym typeface="Helvetica Light"/>
              </a:defRPr>
            </a:lvl5pPr>
            <a:lvl6pPr marL="2667134" indent="-444522" defTabSz="584229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6pPr>
            <a:lvl7pPr marL="3111656" indent="-444522" defTabSz="584229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7pPr>
            <a:lvl8pPr marL="3556178" indent="-444522" defTabSz="584229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8pPr>
            <a:lvl9pPr marL="4000700" indent="-444522" defTabSz="584229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algn="l">
              <a:buFontTx/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Example 2</a:t>
            </a:r>
            <a:r>
              <a:rPr lang="en-US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: Least Squares Regression</a:t>
            </a:r>
          </a:p>
          <a:p>
            <a:pPr marL="0" indent="0" algn="l">
              <a:buFontTx/>
              <a:buNone/>
            </a:pPr>
            <a:b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3200" b="1" dirty="0">
              <a:solidFill>
                <a:srgbClr val="5592DA"/>
              </a:solidFill>
              <a:sym typeface="Helvetica Neue Light"/>
            </a:endParaRPr>
          </a:p>
        </p:txBody>
      </p:sp>
      <p:pic>
        <p:nvPicPr>
          <p:cNvPr id="17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F6AA34F4-8A02-4874-973E-35D5FA8C1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8708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667E-6 -3.95833E-6 L 0.68873 -0.44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32" y="-220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" dur="125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Machine Learning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3314992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endParaRPr lang="pl-PL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b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sz="3200" b="1" dirty="0">
              <a:solidFill>
                <a:srgbClr val="5592DA"/>
              </a:solidFill>
              <a:sym typeface="Helvetica Neue Ligh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1B06390-6B85-4B4B-BE17-4045E5E7F0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229" y="2211761"/>
            <a:ext cx="7095803" cy="5330077"/>
          </a:xfrm>
          <a:prstGeom prst="rect">
            <a:avLst/>
          </a:prstGeom>
        </p:spPr>
      </p:pic>
      <p:sp>
        <p:nvSpPr>
          <p:cNvPr id="20" name="Shape 119">
            <a:extLst>
              <a:ext uri="{FF2B5EF4-FFF2-40B4-BE49-F238E27FC236}">
                <a16:creationId xmlns:a16="http://schemas.microsoft.com/office/drawing/2014/main" id="{51DB72E0-8B89-4D64-A694-9FBD808A3266}"/>
              </a:ext>
            </a:extLst>
          </p:cNvPr>
          <p:cNvSpPr txBox="1">
            <a:spLocks/>
          </p:cNvSpPr>
          <p:nvPr/>
        </p:nvSpPr>
        <p:spPr>
          <a:xfrm>
            <a:off x="2781137" y="1615910"/>
            <a:ext cx="13314992" cy="754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 marL="444522" indent="-444522" defTabSz="584229">
              <a:spcBef>
                <a:spcPts val="4200"/>
              </a:spcBef>
              <a:buSzPct val="75000"/>
              <a:buChar char="•"/>
              <a:defRPr sz="3600">
                <a:latin typeface="Helvetica Light"/>
                <a:ea typeface="Arial"/>
                <a:cs typeface="Arial"/>
                <a:sym typeface="Helvetica Light"/>
              </a:defRPr>
            </a:lvl1pPr>
            <a:lvl2pPr marL="889045" indent="-444522" defTabSz="584229">
              <a:spcBef>
                <a:spcPts val="4200"/>
              </a:spcBef>
              <a:buSzPct val="75000"/>
              <a:buChar char="•"/>
              <a:defRPr sz="3600">
                <a:latin typeface="Helvetica Light"/>
                <a:ea typeface="Arial"/>
                <a:cs typeface="Arial"/>
                <a:sym typeface="Helvetica Light"/>
              </a:defRPr>
            </a:lvl2pPr>
            <a:lvl3pPr marL="1333567" indent="-444522" defTabSz="584229">
              <a:spcBef>
                <a:spcPts val="4200"/>
              </a:spcBef>
              <a:buSzPct val="75000"/>
              <a:buChar char="•"/>
              <a:defRPr sz="3600">
                <a:latin typeface="Helvetica Light"/>
                <a:ea typeface="Arial"/>
                <a:cs typeface="Arial"/>
                <a:sym typeface="Helvetica Light"/>
              </a:defRPr>
            </a:lvl3pPr>
            <a:lvl4pPr marL="1778089" indent="-444522" defTabSz="584229">
              <a:spcBef>
                <a:spcPts val="4200"/>
              </a:spcBef>
              <a:buSzPct val="75000"/>
              <a:buChar char="•"/>
              <a:defRPr sz="3600">
                <a:latin typeface="Helvetica Light"/>
                <a:ea typeface="Arial"/>
                <a:cs typeface="Arial"/>
                <a:sym typeface="Helvetica Light"/>
              </a:defRPr>
            </a:lvl4pPr>
            <a:lvl5pPr marL="2222612" indent="-444522" defTabSz="584229">
              <a:spcBef>
                <a:spcPts val="4200"/>
              </a:spcBef>
              <a:buSzPct val="75000"/>
              <a:buChar char="•"/>
              <a:defRPr sz="3600">
                <a:latin typeface="Helvetica Light"/>
                <a:ea typeface="Arial"/>
                <a:cs typeface="Arial"/>
                <a:sym typeface="Helvetica Light"/>
              </a:defRPr>
            </a:lvl5pPr>
            <a:lvl6pPr marL="2667134" indent="-444522" defTabSz="584229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6pPr>
            <a:lvl7pPr marL="3111656" indent="-444522" defTabSz="584229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7pPr>
            <a:lvl8pPr marL="3556178" indent="-444522" defTabSz="584229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8pPr>
            <a:lvl9pPr marL="4000700" indent="-444522" defTabSz="584229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algn="l">
              <a:buFontTx/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Example 2</a:t>
            </a:r>
            <a:r>
              <a:rPr lang="en-US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: Least Squares Regression</a:t>
            </a:r>
          </a:p>
          <a:p>
            <a:pPr marL="0" indent="0" algn="l">
              <a:buFontTx/>
              <a:buNone/>
            </a:pPr>
            <a:b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3200" b="1" dirty="0">
              <a:solidFill>
                <a:srgbClr val="5592DA"/>
              </a:solidFill>
              <a:sym typeface="Helvetica Neue 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EF93F-0649-41A7-9762-88F39F033634}"/>
              </a:ext>
            </a:extLst>
          </p:cNvPr>
          <p:cNvSpPr txBox="1"/>
          <p:nvPr/>
        </p:nvSpPr>
        <p:spPr>
          <a:xfrm>
            <a:off x="6373828" y="7693052"/>
            <a:ext cx="4592604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Few possible models...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9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F9785E55-32D7-4302-A9D4-BF8E9A2D9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822266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Machine Learning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3314992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endParaRPr lang="pl-PL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b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sz="3200" b="1" dirty="0">
              <a:solidFill>
                <a:srgbClr val="5592DA"/>
              </a:solidFill>
              <a:sym typeface="Helvetica Neue Light"/>
            </a:endParaRPr>
          </a:p>
        </p:txBody>
      </p:sp>
      <p:sp>
        <p:nvSpPr>
          <p:cNvPr id="20" name="Shape 119">
            <a:extLst>
              <a:ext uri="{FF2B5EF4-FFF2-40B4-BE49-F238E27FC236}">
                <a16:creationId xmlns:a16="http://schemas.microsoft.com/office/drawing/2014/main" id="{51DB72E0-8B89-4D64-A694-9FBD808A3266}"/>
              </a:ext>
            </a:extLst>
          </p:cNvPr>
          <p:cNvSpPr txBox="1">
            <a:spLocks/>
          </p:cNvSpPr>
          <p:nvPr/>
        </p:nvSpPr>
        <p:spPr>
          <a:xfrm>
            <a:off x="2781137" y="1615910"/>
            <a:ext cx="13314992" cy="754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 marL="444522" indent="-444522" defTabSz="584229">
              <a:spcBef>
                <a:spcPts val="4200"/>
              </a:spcBef>
              <a:buSzPct val="75000"/>
              <a:buChar char="•"/>
              <a:defRPr sz="3600">
                <a:latin typeface="Helvetica Light"/>
                <a:ea typeface="Arial"/>
                <a:cs typeface="Arial"/>
                <a:sym typeface="Helvetica Light"/>
              </a:defRPr>
            </a:lvl1pPr>
            <a:lvl2pPr marL="889045" indent="-444522" defTabSz="584229">
              <a:spcBef>
                <a:spcPts val="4200"/>
              </a:spcBef>
              <a:buSzPct val="75000"/>
              <a:buChar char="•"/>
              <a:defRPr sz="3600">
                <a:latin typeface="Helvetica Light"/>
                <a:ea typeface="Arial"/>
                <a:cs typeface="Arial"/>
                <a:sym typeface="Helvetica Light"/>
              </a:defRPr>
            </a:lvl2pPr>
            <a:lvl3pPr marL="1333567" indent="-444522" defTabSz="584229">
              <a:spcBef>
                <a:spcPts val="4200"/>
              </a:spcBef>
              <a:buSzPct val="75000"/>
              <a:buChar char="•"/>
              <a:defRPr sz="3600">
                <a:latin typeface="Helvetica Light"/>
                <a:ea typeface="Arial"/>
                <a:cs typeface="Arial"/>
                <a:sym typeface="Helvetica Light"/>
              </a:defRPr>
            </a:lvl3pPr>
            <a:lvl4pPr marL="1778089" indent="-444522" defTabSz="584229">
              <a:spcBef>
                <a:spcPts val="4200"/>
              </a:spcBef>
              <a:buSzPct val="75000"/>
              <a:buChar char="•"/>
              <a:defRPr sz="3600">
                <a:latin typeface="Helvetica Light"/>
                <a:ea typeface="Arial"/>
                <a:cs typeface="Arial"/>
                <a:sym typeface="Helvetica Light"/>
              </a:defRPr>
            </a:lvl4pPr>
            <a:lvl5pPr marL="2222612" indent="-444522" defTabSz="584229">
              <a:spcBef>
                <a:spcPts val="4200"/>
              </a:spcBef>
              <a:buSzPct val="75000"/>
              <a:buChar char="•"/>
              <a:defRPr sz="3600">
                <a:latin typeface="Helvetica Light"/>
                <a:ea typeface="Arial"/>
                <a:cs typeface="Arial"/>
                <a:sym typeface="Helvetica Light"/>
              </a:defRPr>
            </a:lvl5pPr>
            <a:lvl6pPr marL="2667134" indent="-444522" defTabSz="584229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6pPr>
            <a:lvl7pPr marL="3111656" indent="-444522" defTabSz="584229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7pPr>
            <a:lvl8pPr marL="3556178" indent="-444522" defTabSz="584229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8pPr>
            <a:lvl9pPr marL="4000700" indent="-444522" defTabSz="584229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algn="l">
              <a:buFontTx/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On the importance of a good hypothesis space</a:t>
            </a:r>
            <a:endParaRPr lang="en-US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 algn="l">
              <a:buFontTx/>
              <a:buNone/>
            </a:pPr>
            <a:b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3200" b="1" dirty="0">
              <a:solidFill>
                <a:srgbClr val="5592DA"/>
              </a:solidFill>
              <a:sym typeface="Helvetica Neue Light"/>
            </a:endParaRPr>
          </a:p>
        </p:txBody>
      </p:sp>
      <p:pic>
        <p:nvPicPr>
          <p:cNvPr id="9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F9785E55-32D7-4302-A9D4-BF8E9A2D9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F9A130-E020-4363-BDFB-FDFDB8748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137" y="2134757"/>
            <a:ext cx="10884063" cy="761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955135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/>
          <p:nvPr/>
        </p:nvSpPr>
        <p:spPr>
          <a:xfrm>
            <a:off x="1223322" y="4299720"/>
            <a:ext cx="14784135" cy="1154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>
              <a:lnSpc>
                <a:spcPts val="9001"/>
              </a:lnSpc>
              <a:defRPr sz="1800"/>
            </a:pPr>
            <a:r>
              <a:rPr lang="pl-PL" sz="7200" b="1" dirty="0">
                <a:solidFill>
                  <a:srgbClr val="1CAED1"/>
                </a:solidFill>
                <a:latin typeface="Arial"/>
                <a:ea typeface="Arial"/>
                <a:cs typeface="Arial"/>
                <a:sym typeface="Helvetica Neue Bold for IBM"/>
              </a:rPr>
              <a:t>The different</a:t>
            </a:r>
            <a:r>
              <a:rPr lang="pl-PL" sz="7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Helvetica Neue Bold for IBM"/>
              </a:rPr>
              <a:t> problems</a:t>
            </a:r>
            <a:endParaRPr sz="7200" dirty="0">
              <a:solidFill>
                <a:srgbClr val="FFFFFF"/>
              </a:solidFill>
              <a:latin typeface="Arial"/>
              <a:ea typeface="Arial"/>
              <a:cs typeface="Arial"/>
              <a:sym typeface="Helvetica Neue Thin"/>
            </a:endParaRPr>
          </a:p>
        </p:txBody>
      </p:sp>
      <p:pic>
        <p:nvPicPr>
          <p:cNvPr id="441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72695" y="9096931"/>
            <a:ext cx="875705" cy="344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58F3CC98-96A6-44B0-A0CB-9B5AE45B3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44925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/>
          <p:nvPr/>
        </p:nvSpPr>
        <p:spPr>
          <a:xfrm>
            <a:off x="1223322" y="4299720"/>
            <a:ext cx="14784135" cy="1154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>
              <a:lnSpc>
                <a:spcPts val="9001"/>
              </a:lnSpc>
              <a:defRPr sz="1800"/>
            </a:pPr>
            <a:r>
              <a:rPr lang="pl-PL" sz="7200" b="1" dirty="0">
                <a:solidFill>
                  <a:srgbClr val="1CAED1"/>
                </a:solidFill>
                <a:latin typeface="Arial"/>
                <a:ea typeface="Arial"/>
                <a:cs typeface="Arial"/>
                <a:sym typeface="Helvetica Neue Bold for IBM"/>
              </a:rPr>
              <a:t>Foreword on this</a:t>
            </a:r>
            <a:r>
              <a:rPr lang="pl-PL" sz="7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Helvetica Neue Bold for IBM"/>
              </a:rPr>
              <a:t> ML lectures</a:t>
            </a:r>
            <a:endParaRPr sz="7200" dirty="0">
              <a:solidFill>
                <a:srgbClr val="FFFFFF"/>
              </a:solidFill>
              <a:latin typeface="Arial"/>
              <a:ea typeface="Arial"/>
              <a:cs typeface="Arial"/>
              <a:sym typeface="Helvetica Neue Thin"/>
            </a:endParaRPr>
          </a:p>
        </p:txBody>
      </p:sp>
      <p:pic>
        <p:nvPicPr>
          <p:cNvPr id="441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72695" y="9096931"/>
            <a:ext cx="875705" cy="344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58F3CC98-96A6-44B0-A0CB-9B5AE45B3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47105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The different problems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3314992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The main problems:</a:t>
            </a:r>
          </a:p>
          <a:p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Classification:</a:t>
            </a: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→</a:t>
            </a: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 want to learn how to classify the points in X according to the classes Y.</a:t>
            </a:r>
          </a:p>
          <a:p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Regression:</a:t>
            </a: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→</a:t>
            </a: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 want to predict a new value in Y based on the input values in X.</a:t>
            </a:r>
          </a:p>
          <a:p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Clustering:</a:t>
            </a: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→</a:t>
            </a: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 want to group my points in X such that the points in a group are similiars.</a:t>
            </a:r>
          </a:p>
          <a:p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Dimensionality Reduction / Feature selection:</a:t>
            </a: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→</a:t>
            </a: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 want to learn what are the important dimensions of X in the mapping to Y.</a:t>
            </a:r>
          </a:p>
          <a:p>
            <a:pPr marL="0" indent="0">
              <a:buNone/>
            </a:pPr>
            <a:endParaRPr lang="pl-PL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l-P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l-P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6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B8FDDB08-C938-4BE8-AED7-A58DACC45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308978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The different problems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3314992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The main problems:</a:t>
            </a:r>
          </a:p>
          <a:p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Association rule:</a:t>
            </a: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→</a:t>
            </a: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 want to learn explicit rules that are used to map elements of X in Y.</a:t>
            </a:r>
          </a:p>
          <a:p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Control:</a:t>
            </a: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→</a:t>
            </a: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 want to learning how to move the points in X in an optimal way.</a:t>
            </a:r>
          </a:p>
          <a:p>
            <a:pPr marL="0" indent="0">
              <a:buNone/>
            </a:pPr>
            <a:endParaRPr lang="pl-PL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l-P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l-P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6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2E91DBA2-4F9A-4F84-8437-016C7A2B7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295121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Methods classification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3314992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Classification from input data to method:</a:t>
            </a:r>
            <a:endParaRPr lang="pl-PL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Classification by the input data:</a:t>
            </a:r>
            <a:b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→ </a:t>
            </a: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 have a training set with the expected output: </a:t>
            </a: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		</a:t>
            </a:r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Supervised Learning</a:t>
            </a:r>
            <a:b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→</a:t>
            </a: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My training set is not labelled: </a:t>
            </a: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</a:t>
            </a:r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Unsupervised Learning</a:t>
            </a:r>
            <a:b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→</a:t>
            </a: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My training set is partially labelled: </a:t>
            </a: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Tricky (usually, </a:t>
            </a:r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Semi-Supervised Learning</a:t>
            </a: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→</a:t>
            </a: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 do not have training set: </a:t>
            </a:r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Reinforcement Learning</a:t>
            </a:r>
            <a:b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b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problems to solve ARE not the same!</a:t>
            </a:r>
          </a:p>
          <a:p>
            <a:pPr marL="0" indent="0">
              <a:buNone/>
            </a:pPr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Remark: </a:t>
            </a: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There exists some variations but they can more or less fit the classification: </a:t>
            </a: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→ </a:t>
            </a: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PU-learning</a:t>
            </a: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→</a:t>
            </a: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N-Shot learning</a:t>
            </a: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→</a:t>
            </a: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0-Shot learning</a:t>
            </a:r>
          </a:p>
          <a:p>
            <a:pPr marL="0" indent="0">
              <a:buNone/>
            </a:pPr>
            <a:endParaRPr lang="pl-PL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b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Light"/>
              </a:rPr>
            </a:br>
            <a:endParaRPr lang="pl-PL" sz="2800" b="1" dirty="0">
              <a:solidFill>
                <a:schemeClr val="tx1">
                  <a:lumMod val="65000"/>
                  <a:lumOff val="35000"/>
                </a:schemeClr>
              </a:solidFill>
              <a:sym typeface="Helvetica Neue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1038AF-92D5-48F7-93D6-BD9BCD848B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80" y="3101056"/>
            <a:ext cx="4570809" cy="3542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4D19C8-8175-4892-8E83-F2CB0338A81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918" y="3987800"/>
            <a:ext cx="2377162" cy="3542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2A3421-010C-4284-B604-3C9D389D8B2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680" y="4809631"/>
            <a:ext cx="7632953" cy="354227"/>
          </a:xfrm>
          <a:prstGeom prst="rect">
            <a:avLst/>
          </a:prstGeom>
        </p:spPr>
      </p:pic>
      <p:pic>
        <p:nvPicPr>
          <p:cNvPr id="9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427C4630-E5B7-4CC5-ACCA-8DA4C531F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264324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Machine Learning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3314992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Classification from input data to method:</a:t>
            </a:r>
            <a:b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  <a:ea typeface="Helvetica Neue Medium"/>
                <a:cs typeface="Helvetica Neue Medium"/>
                <a:sym typeface="Helvetica Neue Medium"/>
              </a:rPr>
            </a:br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Classification by the output data:</a:t>
            </a:r>
            <a:b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indent="0">
              <a:buNone/>
            </a:pPr>
            <a:b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Light"/>
              </a:rPr>
            </a:br>
            <a:endParaRPr lang="pl-PL" sz="2800" b="1" dirty="0">
              <a:solidFill>
                <a:schemeClr val="tx1">
                  <a:lumMod val="65000"/>
                  <a:lumOff val="35000"/>
                </a:schemeClr>
              </a:solidFill>
              <a:sym typeface="Helvetica Neue Ligh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08C2B76-2986-4A64-960B-983DD8331CA8}"/>
              </a:ext>
            </a:extLst>
          </p:cNvPr>
          <p:cNvSpPr/>
          <p:nvPr/>
        </p:nvSpPr>
        <p:spPr>
          <a:xfrm>
            <a:off x="3785712" y="3906732"/>
            <a:ext cx="2499360" cy="471924"/>
          </a:xfrm>
          <a:prstGeom prst="rect">
            <a:avLst/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Supervised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43E499-A646-4926-B243-37753AEEA4FF}"/>
              </a:ext>
            </a:extLst>
          </p:cNvPr>
          <p:cNvSpPr/>
          <p:nvPr/>
        </p:nvSpPr>
        <p:spPr>
          <a:xfrm>
            <a:off x="3791982" y="7082147"/>
            <a:ext cx="2499360" cy="471924"/>
          </a:xfrm>
          <a:prstGeom prst="rect">
            <a:avLst/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Semi-Supervised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5CF524-89A5-43DF-9523-D48BDF907B5E}"/>
              </a:ext>
            </a:extLst>
          </p:cNvPr>
          <p:cNvSpPr/>
          <p:nvPr/>
        </p:nvSpPr>
        <p:spPr>
          <a:xfrm>
            <a:off x="3785712" y="5338891"/>
            <a:ext cx="2499360" cy="471924"/>
          </a:xfrm>
          <a:prstGeom prst="rect">
            <a:avLst/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Unsupervised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14AA4A-E5E6-4E62-BBF6-48A9AE3393A1}"/>
              </a:ext>
            </a:extLst>
          </p:cNvPr>
          <p:cNvSpPr/>
          <p:nvPr/>
        </p:nvSpPr>
        <p:spPr>
          <a:xfrm>
            <a:off x="3791982" y="8514306"/>
            <a:ext cx="2499360" cy="471924"/>
          </a:xfrm>
          <a:prstGeom prst="rect">
            <a:avLst/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Reinforcement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2C2879-E4BF-4026-A28B-B1E76F56689C}"/>
              </a:ext>
            </a:extLst>
          </p:cNvPr>
          <p:cNvSpPr/>
          <p:nvPr/>
        </p:nvSpPr>
        <p:spPr>
          <a:xfrm>
            <a:off x="7534752" y="3544663"/>
            <a:ext cx="2499360" cy="47192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Continous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CCCC91-25BC-4CD2-99B8-C7D8206C056F}"/>
              </a:ext>
            </a:extLst>
          </p:cNvPr>
          <p:cNvSpPr/>
          <p:nvPr/>
        </p:nvSpPr>
        <p:spPr>
          <a:xfrm>
            <a:off x="7541022" y="8236858"/>
            <a:ext cx="2499360" cy="47192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Categorical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AEB3DD-DF64-44B2-97CB-DF71A9E0903E}"/>
              </a:ext>
            </a:extLst>
          </p:cNvPr>
          <p:cNvSpPr/>
          <p:nvPr/>
        </p:nvSpPr>
        <p:spPr>
          <a:xfrm>
            <a:off x="7534752" y="5338891"/>
            <a:ext cx="2499360" cy="47192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Non-available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CBCEBC-E1B9-4004-A380-1F1F4889EE2A}"/>
              </a:ext>
            </a:extLst>
          </p:cNvPr>
          <p:cNvSpPr/>
          <p:nvPr/>
        </p:nvSpPr>
        <p:spPr>
          <a:xfrm>
            <a:off x="7597422" y="7082147"/>
            <a:ext cx="2499360" cy="47192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Categorical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CA1E9C4-A073-41E5-8039-77AAA3E58CB3}"/>
              </a:ext>
            </a:extLst>
          </p:cNvPr>
          <p:cNvSpPr/>
          <p:nvPr/>
        </p:nvSpPr>
        <p:spPr>
          <a:xfrm>
            <a:off x="7541022" y="4309852"/>
            <a:ext cx="2499360" cy="47192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Categorical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F04F3E-AC77-4CC7-953C-B5DFD8260310}"/>
              </a:ext>
            </a:extLst>
          </p:cNvPr>
          <p:cNvSpPr/>
          <p:nvPr/>
        </p:nvSpPr>
        <p:spPr>
          <a:xfrm>
            <a:off x="7541022" y="8986230"/>
            <a:ext cx="2499360" cy="47192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Non-available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A466CF-C1E8-4762-AFE2-FCA2FCDD9E0E}"/>
              </a:ext>
            </a:extLst>
          </p:cNvPr>
          <p:cNvSpPr/>
          <p:nvPr/>
        </p:nvSpPr>
        <p:spPr>
          <a:xfrm>
            <a:off x="11281605" y="3550915"/>
            <a:ext cx="2499360" cy="47192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Regression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FC7429C-CC63-4F9A-80DF-6D5939FDE289}"/>
              </a:ext>
            </a:extLst>
          </p:cNvPr>
          <p:cNvSpPr/>
          <p:nvPr/>
        </p:nvSpPr>
        <p:spPr>
          <a:xfrm>
            <a:off x="11296332" y="6593006"/>
            <a:ext cx="2499360" cy="47192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Classification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3C064C8-F3F9-446E-830B-F0F46C5CDA5B}"/>
              </a:ext>
            </a:extLst>
          </p:cNvPr>
          <p:cNvSpPr/>
          <p:nvPr/>
        </p:nvSpPr>
        <p:spPr>
          <a:xfrm>
            <a:off x="11296332" y="5057476"/>
            <a:ext cx="2499360" cy="47192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Clustering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F1B7BF-8BFD-499B-B32C-10AC8C7A10EF}"/>
              </a:ext>
            </a:extLst>
          </p:cNvPr>
          <p:cNvSpPr/>
          <p:nvPr/>
        </p:nvSpPr>
        <p:spPr>
          <a:xfrm>
            <a:off x="11296332" y="5783212"/>
            <a:ext cx="2499360" cy="47192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Association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C159366-1EC9-41A1-AA30-27BE881D2785}"/>
              </a:ext>
            </a:extLst>
          </p:cNvPr>
          <p:cNvSpPr/>
          <p:nvPr/>
        </p:nvSpPr>
        <p:spPr>
          <a:xfrm>
            <a:off x="11281605" y="4316245"/>
            <a:ext cx="2499360" cy="47192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Classification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A4F8F99-6892-4A7C-AAB1-FCEA1DB3B08D}"/>
              </a:ext>
            </a:extLst>
          </p:cNvPr>
          <p:cNvSpPr/>
          <p:nvPr/>
        </p:nvSpPr>
        <p:spPr>
          <a:xfrm>
            <a:off x="11296332" y="7375791"/>
            <a:ext cx="2499360" cy="47192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Clustering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28EDA2C-6308-4A5E-A152-619999A50A26}"/>
              </a:ext>
            </a:extLst>
          </p:cNvPr>
          <p:cNvSpPr/>
          <p:nvPr/>
        </p:nvSpPr>
        <p:spPr>
          <a:xfrm>
            <a:off x="11296332" y="8236858"/>
            <a:ext cx="2499360" cy="47192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Classification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F36B961-5775-4AC8-90C2-D3DD47A8BB05}"/>
              </a:ext>
            </a:extLst>
          </p:cNvPr>
          <p:cNvSpPr/>
          <p:nvPr/>
        </p:nvSpPr>
        <p:spPr>
          <a:xfrm>
            <a:off x="11296332" y="8986230"/>
            <a:ext cx="2499360" cy="47192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Control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1151A74-102B-49CF-A6CE-988E2F114AE8}"/>
              </a:ext>
            </a:extLst>
          </p:cNvPr>
          <p:cNvCxnSpPr>
            <a:stCxn id="2" idx="3"/>
            <a:endCxn id="11" idx="1"/>
          </p:cNvCxnSpPr>
          <p:nvPr/>
        </p:nvCxnSpPr>
        <p:spPr>
          <a:xfrm flipV="1">
            <a:off x="6285072" y="3780625"/>
            <a:ext cx="1249680" cy="362069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375B966-52B2-46E6-9A14-CAAD23EC22A8}"/>
              </a:ext>
            </a:extLst>
          </p:cNvPr>
          <p:cNvCxnSpPr>
            <a:endCxn id="16" idx="1"/>
          </p:cNvCxnSpPr>
          <p:nvPr/>
        </p:nvCxnSpPr>
        <p:spPr>
          <a:xfrm>
            <a:off x="6292435" y="4185554"/>
            <a:ext cx="1248587" cy="36026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69C6EF6-7EEF-4CA3-A6E4-ED08AA1E1916}"/>
              </a:ext>
            </a:extLst>
          </p:cNvPr>
          <p:cNvCxnSpPr>
            <a:stCxn id="11" idx="3"/>
            <a:endCxn id="18" idx="1"/>
          </p:cNvCxnSpPr>
          <p:nvPr/>
        </p:nvCxnSpPr>
        <p:spPr>
          <a:xfrm>
            <a:off x="10034112" y="3780625"/>
            <a:ext cx="1247493" cy="6252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96177C7-B08E-45AF-82DA-37ABFB175711}"/>
              </a:ext>
            </a:extLst>
          </p:cNvPr>
          <p:cNvCxnSpPr>
            <a:stCxn id="8" idx="3"/>
            <a:endCxn id="14" idx="1"/>
          </p:cNvCxnSpPr>
          <p:nvPr/>
        </p:nvCxnSpPr>
        <p:spPr>
          <a:xfrm>
            <a:off x="6285072" y="5574853"/>
            <a:ext cx="1249680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7D3C2843-BD09-4ED6-A2B1-AD4A96AFBD1F}"/>
              </a:ext>
            </a:extLst>
          </p:cNvPr>
          <p:cNvCxnSpPr>
            <a:stCxn id="7" idx="3"/>
            <a:endCxn id="15" idx="1"/>
          </p:cNvCxnSpPr>
          <p:nvPr/>
        </p:nvCxnSpPr>
        <p:spPr>
          <a:xfrm>
            <a:off x="6291342" y="7318109"/>
            <a:ext cx="1306080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EAEA0C08-C291-4855-A114-F2A20FCB3556}"/>
              </a:ext>
            </a:extLst>
          </p:cNvPr>
          <p:cNvCxnSpPr>
            <a:stCxn id="9" idx="3"/>
            <a:endCxn id="12" idx="1"/>
          </p:cNvCxnSpPr>
          <p:nvPr/>
        </p:nvCxnSpPr>
        <p:spPr>
          <a:xfrm flipV="1">
            <a:off x="6291342" y="8472820"/>
            <a:ext cx="1249680" cy="277448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D9A065E7-0EB8-482E-938F-3C2381E167A3}"/>
              </a:ext>
            </a:extLst>
          </p:cNvPr>
          <p:cNvCxnSpPr>
            <a:stCxn id="9" idx="3"/>
            <a:endCxn id="17" idx="1"/>
          </p:cNvCxnSpPr>
          <p:nvPr/>
        </p:nvCxnSpPr>
        <p:spPr>
          <a:xfrm>
            <a:off x="6291342" y="8750268"/>
            <a:ext cx="1249680" cy="471924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9001E695-5B13-448C-A47A-2D186B71E59A}"/>
              </a:ext>
            </a:extLst>
          </p:cNvPr>
          <p:cNvCxnSpPr>
            <a:stCxn id="16" idx="3"/>
            <a:endCxn id="23" idx="1"/>
          </p:cNvCxnSpPr>
          <p:nvPr/>
        </p:nvCxnSpPr>
        <p:spPr>
          <a:xfrm>
            <a:off x="10040382" y="4545814"/>
            <a:ext cx="1241223" cy="6393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AC7283BC-463E-4FD0-80AE-A6384163E72D}"/>
              </a:ext>
            </a:extLst>
          </p:cNvPr>
          <p:cNvCxnSpPr>
            <a:stCxn id="14" idx="3"/>
            <a:endCxn id="20" idx="1"/>
          </p:cNvCxnSpPr>
          <p:nvPr/>
        </p:nvCxnSpPr>
        <p:spPr>
          <a:xfrm flipV="1">
            <a:off x="10034112" y="5293438"/>
            <a:ext cx="1262220" cy="281415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F07A61A3-1660-461D-9C9A-6BCD200B5D01}"/>
              </a:ext>
            </a:extLst>
          </p:cNvPr>
          <p:cNvCxnSpPr>
            <a:stCxn id="14" idx="3"/>
            <a:endCxn id="22" idx="1"/>
          </p:cNvCxnSpPr>
          <p:nvPr/>
        </p:nvCxnSpPr>
        <p:spPr>
          <a:xfrm>
            <a:off x="10034112" y="5574853"/>
            <a:ext cx="1262220" cy="444321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E7C58C59-35A6-4FC1-AAC9-A0C5976BE8CC}"/>
              </a:ext>
            </a:extLst>
          </p:cNvPr>
          <p:cNvCxnSpPr>
            <a:stCxn id="15" idx="3"/>
            <a:endCxn id="19" idx="1"/>
          </p:cNvCxnSpPr>
          <p:nvPr/>
        </p:nvCxnSpPr>
        <p:spPr>
          <a:xfrm flipV="1">
            <a:off x="10096782" y="6828968"/>
            <a:ext cx="1199550" cy="489141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40D28C57-EEAD-43ED-8F0A-E14A876AEC25}"/>
              </a:ext>
            </a:extLst>
          </p:cNvPr>
          <p:cNvCxnSpPr>
            <a:stCxn id="15" idx="3"/>
            <a:endCxn id="24" idx="1"/>
          </p:cNvCxnSpPr>
          <p:nvPr/>
        </p:nvCxnSpPr>
        <p:spPr>
          <a:xfrm>
            <a:off x="10096782" y="7318109"/>
            <a:ext cx="1199550" cy="293644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50044BFE-BCE3-484F-857F-BE666FC0C236}"/>
              </a:ext>
            </a:extLst>
          </p:cNvPr>
          <p:cNvCxnSpPr>
            <a:stCxn id="12" idx="3"/>
            <a:endCxn id="25" idx="1"/>
          </p:cNvCxnSpPr>
          <p:nvPr/>
        </p:nvCxnSpPr>
        <p:spPr>
          <a:xfrm>
            <a:off x="10040382" y="8472820"/>
            <a:ext cx="1255950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CFF6D707-E8A8-4F71-910E-A86587697261}"/>
              </a:ext>
            </a:extLst>
          </p:cNvPr>
          <p:cNvCxnSpPr>
            <a:stCxn id="17" idx="3"/>
            <a:endCxn id="26" idx="1"/>
          </p:cNvCxnSpPr>
          <p:nvPr/>
        </p:nvCxnSpPr>
        <p:spPr>
          <a:xfrm>
            <a:off x="10040382" y="9222192"/>
            <a:ext cx="1255950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5" name="TextBox 124">
            <a:extLst>
              <a:ext uri="{FF2B5EF4-FFF2-40B4-BE49-F238E27FC236}">
                <a16:creationId xmlns:a16="http://schemas.microsoft.com/office/drawing/2014/main" id="{6118D922-7724-418F-88F0-5EA5223CB5BA}"/>
              </a:ext>
            </a:extLst>
          </p:cNvPr>
          <p:cNvSpPr txBox="1"/>
          <p:nvPr/>
        </p:nvSpPr>
        <p:spPr>
          <a:xfrm>
            <a:off x="4353083" y="2689301"/>
            <a:ext cx="8988038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Input                      Output                  Problem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39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0E2856E5-2918-4FF0-AE4E-F73D45FC5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26479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Machine Learning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3314992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Light"/>
              </a:rPr>
              <a:t>A couple (input/output) defines a problem and thus different methods to solve it.</a:t>
            </a:r>
            <a:endParaRPr lang="pl-PL" sz="2800" dirty="0">
              <a:solidFill>
                <a:schemeClr val="tx1">
                  <a:lumMod val="65000"/>
                  <a:lumOff val="35000"/>
                </a:schemeClr>
              </a:solidFill>
              <a:sym typeface="Helvetica Neue Medium"/>
            </a:endParaRPr>
          </a:p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Additional useful characterization:</a:t>
            </a:r>
            <a:b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b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Classification based on the data used by the model:</a:t>
            </a:r>
            <a:b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→ </a:t>
            </a: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It uses information on the input space distribution and output: </a:t>
            </a:r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Generative</a:t>
            </a: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→ </a:t>
            </a: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It uses only information about the outputs: </a:t>
            </a:r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Discriminative</a:t>
            </a:r>
            <a:br>
              <a:rPr lang="pl-PL" sz="3200" b="1" dirty="0">
                <a:ea typeface="Helvetica Neue Light"/>
                <a:cs typeface="Helvetica Neue Light"/>
                <a:sym typeface="Helvetica Neue Light"/>
              </a:rPr>
            </a:br>
            <a:b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Light"/>
              </a:rPr>
            </a:br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Light"/>
              </a:rPr>
              <a:t>When the training data must be available? Can I update the model?</a:t>
            </a:r>
            <a:b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Light"/>
              </a:rPr>
            </a:b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Light"/>
              </a:rPr>
              <a:t>	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→</a:t>
            </a: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Light"/>
              </a:rPr>
              <a:t> The model is selected on a fixed training set: </a:t>
            </a:r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Light"/>
              </a:rPr>
              <a:t>offline</a:t>
            </a: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Light"/>
              </a:rPr>
            </a:b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Light"/>
              </a:rPr>
              <a:t>	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→</a:t>
            </a: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Light"/>
              </a:rPr>
              <a:t> The model is built by receiving new pairs (x,y): </a:t>
            </a:r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Light"/>
              </a:rPr>
              <a:t>incremental</a:t>
            </a: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Light"/>
              </a:rPr>
            </a:b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Light"/>
              </a:rPr>
              <a:t>	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→</a:t>
            </a: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Light"/>
              </a:rPr>
              <a:t> The model can evolve with new inputs (without label): </a:t>
            </a:r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Light"/>
              </a:rPr>
              <a:t>online</a:t>
            </a: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Light"/>
              </a:rPr>
            </a:b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Light"/>
              </a:rPr>
            </a:b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Light"/>
              </a:rPr>
              <a:t>New „buzzword” for online and incremental learning: Continuous learning</a:t>
            </a:r>
          </a:p>
        </p:txBody>
      </p:sp>
      <p:pic>
        <p:nvPicPr>
          <p:cNvPr id="6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9216E4B4-38A3-4D1F-9D39-08D64411A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690185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Discriminative vs Generative models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3314992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An example:</a:t>
            </a:r>
          </a:p>
          <a:p>
            <a:pPr marL="0" indent="0">
              <a:buNone/>
            </a:pPr>
            <a:b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AutoShape 2" descr="{\displaystyle (x,y)=\{(0,0),(0,0),(1,0),(1,1)\}}">
            <a:extLst>
              <a:ext uri="{FF2B5EF4-FFF2-40B4-BE49-F238E27FC236}">
                <a16:creationId xmlns:a16="http://schemas.microsoft.com/office/drawing/2014/main" id="{5A460665-779B-42A5-B73D-57A0B2A950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8FA274-4A62-49AE-8375-53F77862B6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127" y="4876800"/>
            <a:ext cx="3988636" cy="21613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C4D161-8A9E-4E59-AAD1-33374BAE83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734" y="4876800"/>
            <a:ext cx="4005402" cy="216133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938C680-7449-4B2B-80C5-7F24F41E3F33}"/>
              </a:ext>
            </a:extLst>
          </p:cNvPr>
          <p:cNvSpPr/>
          <p:nvPr/>
        </p:nvSpPr>
        <p:spPr>
          <a:xfrm>
            <a:off x="3125680" y="7162742"/>
            <a:ext cx="23535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Generative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097A48-F127-4BF0-BBD8-23F5AA8D8F04}"/>
              </a:ext>
            </a:extLst>
          </p:cNvPr>
          <p:cNvSpPr/>
          <p:nvPr/>
        </p:nvSpPr>
        <p:spPr>
          <a:xfrm>
            <a:off x="11555313" y="7162742"/>
            <a:ext cx="29482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Discriminative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E9D21A-18B1-4F01-86E9-0C0BF30D09E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5" y="2735920"/>
            <a:ext cx="6627465" cy="4463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9AE660-286D-44A3-A8F2-9DCE4552852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433" y="4106350"/>
            <a:ext cx="1231391" cy="4463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E939417-4628-4B6B-A231-50E789E703D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1440" y="4106350"/>
            <a:ext cx="1156109" cy="446312"/>
          </a:xfrm>
          <a:prstGeom prst="rect">
            <a:avLst/>
          </a:prstGeom>
        </p:spPr>
      </p:pic>
      <p:pic>
        <p:nvPicPr>
          <p:cNvPr id="14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D9D4894B-EE6F-4192-9C4A-6ECB9FE6F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1446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Continuous Learning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6" y="1615910"/>
            <a:ext cx="14028583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An example: </a:t>
            </a:r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Given an training set (X,y):</a:t>
            </a:r>
          </a:p>
          <a:p>
            <a:pPr marL="0" indent="0">
              <a:buNone/>
            </a:pPr>
            <a:b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pl-PL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pl-PL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b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pl-PL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pl-PL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pl-PL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With in general </a:t>
            </a:r>
          </a:p>
        </p:txBody>
      </p:sp>
      <p:sp>
        <p:nvSpPr>
          <p:cNvPr id="2" name="AutoShape 2" descr="{\displaystyle (x,y)=\{(0,0),(0,0),(1,0),(1,1)\}}">
            <a:extLst>
              <a:ext uri="{FF2B5EF4-FFF2-40B4-BE49-F238E27FC236}">
                <a16:creationId xmlns:a16="http://schemas.microsoft.com/office/drawing/2014/main" id="{5A460665-779B-42A5-B73D-57A0B2A950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BB1B6D-6325-4197-977E-F044D7EEFDFC}"/>
              </a:ext>
            </a:extLst>
          </p:cNvPr>
          <p:cNvSpPr/>
          <p:nvPr/>
        </p:nvSpPr>
        <p:spPr>
          <a:xfrm>
            <a:off x="152400" y="2739241"/>
            <a:ext cx="2662973" cy="39703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Offline:</a:t>
            </a:r>
          </a:p>
          <a:p>
            <a:pPr algn="r"/>
            <a:endParaRPr lang="pl-PL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l-PL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Incremental:</a:t>
            </a:r>
          </a:p>
          <a:p>
            <a:endParaRPr lang="pl-PL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l-PL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Online: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BEF930-A378-45B7-BAC1-72EE553464E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44" y="3551248"/>
            <a:ext cx="12189505" cy="5006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DAD7CD-68C8-4C61-A10F-F263FA4923F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44" y="5136086"/>
            <a:ext cx="16073588" cy="4939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5734EC-C71B-4D6D-AC01-72211F5515C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44" y="6711442"/>
            <a:ext cx="14526681" cy="5006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57820F-2149-4EE1-8B85-C9EC691949D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481" y="8293475"/>
            <a:ext cx="2565400" cy="473707"/>
          </a:xfrm>
          <a:prstGeom prst="rect">
            <a:avLst/>
          </a:prstGeom>
        </p:spPr>
      </p:pic>
      <p:pic>
        <p:nvPicPr>
          <p:cNvPr id="12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E49F3DDB-2BB9-4D22-B06A-ABE86DE46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581285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/>
          <p:nvPr/>
        </p:nvSpPr>
        <p:spPr>
          <a:xfrm>
            <a:off x="1223322" y="4338897"/>
            <a:ext cx="14784135" cy="1075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>
              <a:lnSpc>
                <a:spcPts val="9001"/>
              </a:lnSpc>
              <a:defRPr sz="1800"/>
            </a:pPr>
            <a:r>
              <a:rPr lang="pl-PL" sz="7200" b="1" dirty="0">
                <a:solidFill>
                  <a:srgbClr val="1CAED1"/>
                </a:solidFill>
                <a:latin typeface="Arial"/>
                <a:ea typeface="Arial"/>
                <a:cs typeface="Arial"/>
                <a:sym typeface="Helvetica Neue Bold for IBM"/>
              </a:rPr>
              <a:t>Supervised</a:t>
            </a:r>
            <a:r>
              <a:rPr lang="pl-PL" sz="7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Helvetica Neue Bold for IBM"/>
              </a:rPr>
              <a:t> Learning</a:t>
            </a:r>
            <a:endParaRPr sz="7200" dirty="0">
              <a:solidFill>
                <a:srgbClr val="FFFFFF"/>
              </a:solidFill>
              <a:latin typeface="Arial"/>
              <a:ea typeface="Arial"/>
              <a:cs typeface="Arial"/>
              <a:sym typeface="Helvetica Neue Thin"/>
            </a:endParaRPr>
          </a:p>
        </p:txBody>
      </p:sp>
      <p:pic>
        <p:nvPicPr>
          <p:cNvPr id="441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72695" y="9096931"/>
            <a:ext cx="875705" cy="344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58F3CC98-96A6-44B0-A0CB-9B5AE45B3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484758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Supervised Learning: Definition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3314992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Formal definition:</a:t>
            </a:r>
          </a:p>
          <a:p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Medium"/>
              </a:rPr>
              <a:t>Input vector space      (often      )</a:t>
            </a: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Medium"/>
              </a:rPr>
            </a:b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Medium"/>
              </a:rPr>
              <a:t>Output space:     (often      )</a:t>
            </a:r>
          </a:p>
          <a:p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Medium"/>
              </a:rPr>
              <a:t>Training set:                                                      with               and</a:t>
            </a:r>
          </a:p>
          <a:p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Medium"/>
              </a:rPr>
              <a:t>Generalization error: </a:t>
            </a: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Medium"/>
              </a:rPr>
            </a:b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Medium"/>
              </a:rPr>
            </a:b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where           is the probability distribution of             and        a given norm on    .</a:t>
            </a:r>
            <a:endParaRPr lang="pl-PL" sz="2800" dirty="0">
              <a:solidFill>
                <a:schemeClr val="tx1">
                  <a:lumMod val="65000"/>
                  <a:lumOff val="35000"/>
                </a:schemeClr>
              </a:solidFill>
              <a:sym typeface="Helvetica Neue Medium"/>
            </a:endParaRPr>
          </a:p>
          <a:p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Medium"/>
              </a:rPr>
              <a:t>Supervised Learning problem: </a:t>
            </a:r>
          </a:p>
          <a:p>
            <a:pPr marL="0" indent="0">
              <a:buNone/>
            </a:pP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	</a:t>
            </a: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pl-PL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l-P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l-P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E54AE4-7828-4228-A7D5-F3F3FA0E6A2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395" y="4062635"/>
            <a:ext cx="4570809" cy="3542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036D45-C79A-40AA-90B5-02D9B5B0D29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644" y="4104497"/>
            <a:ext cx="1045610" cy="2966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E04DC5-25C6-40A6-848B-057BA8E8158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397" y="2711919"/>
            <a:ext cx="392637" cy="3008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EB58FE-6ABF-4951-AE6F-F3A8FD5C17C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0248" y="4062255"/>
            <a:ext cx="985861" cy="3136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CCC31A-8C83-4464-9C07-A7F9AA5D142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670" y="3170005"/>
            <a:ext cx="367031" cy="24113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4A078DEE-F943-4D23-8B9B-E5560892B9DB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884" y="5040848"/>
            <a:ext cx="5436370" cy="4185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BE783ED-BEB4-4600-8117-17CB3A5A0F2B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092" y="5896037"/>
            <a:ext cx="648705" cy="35422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CFB7826-7C16-4D9B-A2E0-DEC9C4666347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244" y="5941739"/>
            <a:ext cx="928246" cy="25606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70215B2-7604-40CD-9517-C147571339C1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4400" y="5885555"/>
            <a:ext cx="409708" cy="354227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780533CE-F51D-45EC-B300-7B75AA91062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120" y="2756428"/>
            <a:ext cx="292344" cy="24113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6E21C4E5-6844-4AC5-8B60-2A77857E2783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605" y="3199995"/>
            <a:ext cx="260335" cy="24113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C9F2DE0-11AD-4935-A2DD-CEB492179EF3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5957" y="5960402"/>
            <a:ext cx="260335" cy="241130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7CB5A748-57B1-4F1E-B1BF-7F4AE4F15321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110" y="6859402"/>
            <a:ext cx="2899046" cy="523186"/>
          </a:xfrm>
          <a:prstGeom prst="rect">
            <a:avLst/>
          </a:prstGeom>
        </p:spPr>
      </p:pic>
      <p:pic>
        <p:nvPicPr>
          <p:cNvPr id="19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FACA8C77-6A3C-4ED9-93E5-37293B857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271067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Supervised Learning : Definition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3314992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Formal definition:</a:t>
            </a:r>
          </a:p>
          <a:p>
            <a:pPr marL="0" indent="0">
              <a:buNone/>
            </a:pP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practice, we can only calculate the </a:t>
            </a:r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empirical</a:t>
            </a: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generalization error</a:t>
            </a:r>
          </a:p>
          <a:p>
            <a:pPr marL="0" indent="0">
              <a:buNone/>
            </a:pP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This lead to the most common framework for supervised learning:</a:t>
            </a: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                       with </a:t>
            </a: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	</a:t>
            </a: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where     is the </a:t>
            </a:r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structural</a:t>
            </a: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risk (or regularizartion) and penalizes model complexity.</a:t>
            </a: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(Philosophically related to the Ockham razor)</a:t>
            </a:r>
          </a:p>
          <a:p>
            <a:endParaRPr lang="pl-P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l-P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9F1EE8D-52E9-48FA-A7BB-9B80D7DF0CE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624" y="3398644"/>
            <a:ext cx="5020948" cy="4361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AA6965-E32C-4BCE-9D28-E69254D111F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816" y="5386677"/>
            <a:ext cx="3625493" cy="3670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3ED33F-89E2-42B0-921F-0B8E415D103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447" y="6285686"/>
            <a:ext cx="224059" cy="24966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3C403B2-D747-438E-B978-1B77BD4166D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624" y="5358542"/>
            <a:ext cx="1436508" cy="516484"/>
          </a:xfrm>
          <a:prstGeom prst="rect">
            <a:avLst/>
          </a:prstGeom>
        </p:spPr>
      </p:pic>
      <p:pic>
        <p:nvPicPr>
          <p:cNvPr id="10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BDA44A9C-0B8A-46F2-86C3-D1A30E342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09578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About the lectures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3583934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The objectives in general:</a:t>
            </a:r>
          </a:p>
          <a:p>
            <a:pPr marL="0" indent="0">
              <a:buNone/>
            </a:pPr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Theory before practice:</a:t>
            </a:r>
          </a:p>
          <a:p>
            <a:pPr lvl="1">
              <a:spcBef>
                <a:spcPts val="0"/>
              </a:spcBef>
              <a:buSzPct val="100000"/>
              <a:buFontTx/>
              <a:buChar char="→"/>
            </a:pP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Using tools is easy... understanding how and why it works is less easy...</a:t>
            </a:r>
          </a:p>
          <a:p>
            <a:pPr lvl="1">
              <a:spcBef>
                <a:spcPts val="0"/>
              </a:spcBef>
              <a:buSzPct val="100000"/>
              <a:buFontTx/>
              <a:buChar char="→"/>
            </a:pP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Recognizing a ML problem</a:t>
            </a:r>
          </a:p>
          <a:p>
            <a:pPr lvl="1">
              <a:spcBef>
                <a:spcPts val="0"/>
              </a:spcBef>
              <a:buSzPct val="100000"/>
              <a:buFontTx/>
              <a:buChar char="→"/>
            </a:pP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Selecting the proper theoretical framework (type of method)</a:t>
            </a:r>
          </a:p>
          <a:p>
            <a:pPr lvl="1">
              <a:spcBef>
                <a:spcPts val="0"/>
              </a:spcBef>
              <a:buSzPct val="100000"/>
              <a:buFontTx/>
              <a:buChar char="→"/>
            </a:pP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Evaluating the hypothesis to use the model on the data</a:t>
            </a:r>
          </a:p>
          <a:p>
            <a:pPr lvl="1">
              <a:spcBef>
                <a:spcPts val="0"/>
              </a:spcBef>
              <a:buSzPct val="100000"/>
              <a:buFontTx/>
              <a:buChar char="→"/>
            </a:pP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Evaluating the performances of your model: validation, metrics, model selection,...</a:t>
            </a:r>
          </a:p>
          <a:p>
            <a:pPr marL="0" indent="0">
              <a:buNone/>
            </a:pPr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Method-based approach rather than problem-based approach:</a:t>
            </a:r>
          </a:p>
          <a:p>
            <a:pPr lvl="1">
              <a:spcBef>
                <a:spcPts val="0"/>
              </a:spcBef>
              <a:buSzPct val="100000"/>
              <a:buFontTx/>
              <a:buChar char="→"/>
            </a:pP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One lecture per method/framework/paradigm</a:t>
            </a:r>
          </a:p>
          <a:p>
            <a:pPr lvl="1">
              <a:spcBef>
                <a:spcPts val="0"/>
              </a:spcBef>
              <a:buSzPct val="100000"/>
              <a:buFontTx/>
              <a:buChar char="→"/>
            </a:pP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First lecture on the problems, vocabulary and taxonomy</a:t>
            </a: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6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5406AC21-A2CA-4A79-B7B4-68C20E957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1268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7839DD-7400-4639-9831-64310820E2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51" y="4064452"/>
            <a:ext cx="3994310" cy="39144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FF8F7D-A454-4567-8FA6-E66877A6D7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51" y="4037825"/>
            <a:ext cx="3994310" cy="3941052"/>
          </a:xfrm>
          <a:prstGeom prst="rect">
            <a:avLst/>
          </a:prstGeom>
        </p:spPr>
      </p:pic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Supervised Learning: Definition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 1"/>
          <p:cNvSpPr>
            <a:spLocks noGrp="1"/>
          </p:cNvSpPr>
          <p:nvPr>
            <p:ph type="body" idx="1"/>
          </p:nvPr>
        </p:nvSpPr>
        <p:spPr>
          <a:xfrm>
            <a:off x="2781136" y="1615910"/>
            <a:ext cx="14232975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pl-PL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b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  </a:t>
            </a:r>
            <a:b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  A hyperplan is characterized by its weights, i.e. enough to look for </a:t>
            </a:r>
            <a:b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b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                                 but how to define the cost function?</a:t>
            </a:r>
            <a:endParaRPr lang="pl-PL" sz="3200" b="1" dirty="0">
              <a:latin typeface="+mn-lt"/>
              <a:sym typeface="Helvetica Neue Light"/>
            </a:endParaRPr>
          </a:p>
          <a:p>
            <a:r>
              <a:rPr lang="pl-PL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sym typeface="Helvetica Neue Light"/>
              </a:rPr>
              <a:t>                                                                   </a:t>
            </a: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Light"/>
              </a:rPr>
              <a:t>                     with m the margin</a:t>
            </a:r>
            <a:endParaRPr lang="pl-P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81A95B-4B87-4D28-A2C1-8E33338360D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960" y="4064452"/>
            <a:ext cx="3230721" cy="3542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453747-0846-4920-8B15-9286E9D8A3C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3281" y="4780280"/>
            <a:ext cx="1192849" cy="3542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D00873-9230-45DF-B225-D27E638A915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960" y="5496725"/>
            <a:ext cx="2261932" cy="5249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5978CE3-EE75-49F7-952B-4AFC1B7B5E8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959" y="6340042"/>
            <a:ext cx="7036504" cy="7598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35AEAC4-3D1D-425D-AD40-EF65A793079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960" y="7697933"/>
            <a:ext cx="6158956" cy="523263"/>
          </a:xfrm>
          <a:prstGeom prst="rect">
            <a:avLst/>
          </a:prstGeom>
        </p:spPr>
      </p:pic>
      <p:sp>
        <p:nvSpPr>
          <p:cNvPr id="24" name="Shape 119 2">
            <a:extLst>
              <a:ext uri="{FF2B5EF4-FFF2-40B4-BE49-F238E27FC236}">
                <a16:creationId xmlns:a16="http://schemas.microsoft.com/office/drawing/2014/main" id="{7FA5A4B0-6AE4-4FFD-85A7-ABFC59F124CF}"/>
              </a:ext>
            </a:extLst>
          </p:cNvPr>
          <p:cNvSpPr txBox="1">
            <a:spLocks/>
          </p:cNvSpPr>
          <p:nvPr/>
        </p:nvSpPr>
        <p:spPr>
          <a:xfrm>
            <a:off x="-522360" y="1615909"/>
            <a:ext cx="13314992" cy="754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 marL="444522" indent="-444522" defTabSz="584229">
              <a:spcBef>
                <a:spcPts val="4200"/>
              </a:spcBef>
              <a:buSzPct val="75000"/>
              <a:buChar char="•"/>
              <a:defRPr sz="3600">
                <a:latin typeface="Helvetica Light"/>
                <a:ea typeface="Arial"/>
                <a:cs typeface="Arial"/>
                <a:sym typeface="Helvetica Light"/>
              </a:defRPr>
            </a:lvl1pPr>
            <a:lvl2pPr marL="889045" indent="-444522" defTabSz="584229">
              <a:spcBef>
                <a:spcPts val="4200"/>
              </a:spcBef>
              <a:buSzPct val="75000"/>
              <a:buChar char="•"/>
              <a:defRPr sz="3600">
                <a:latin typeface="Helvetica Light"/>
                <a:ea typeface="Arial"/>
                <a:cs typeface="Arial"/>
                <a:sym typeface="Helvetica Light"/>
              </a:defRPr>
            </a:lvl2pPr>
            <a:lvl3pPr marL="1333567" indent="-444522" defTabSz="584229">
              <a:spcBef>
                <a:spcPts val="4200"/>
              </a:spcBef>
              <a:buSzPct val="75000"/>
              <a:buChar char="•"/>
              <a:defRPr sz="3600">
                <a:latin typeface="Helvetica Light"/>
                <a:ea typeface="Arial"/>
                <a:cs typeface="Arial"/>
                <a:sym typeface="Helvetica Light"/>
              </a:defRPr>
            </a:lvl3pPr>
            <a:lvl4pPr marL="1778089" indent="-444522" defTabSz="584229">
              <a:spcBef>
                <a:spcPts val="4200"/>
              </a:spcBef>
              <a:buSzPct val="75000"/>
              <a:buChar char="•"/>
              <a:defRPr sz="3600">
                <a:latin typeface="Helvetica Light"/>
                <a:ea typeface="Arial"/>
                <a:cs typeface="Arial"/>
                <a:sym typeface="Helvetica Light"/>
              </a:defRPr>
            </a:lvl4pPr>
            <a:lvl5pPr marL="2222612" indent="-444522" defTabSz="584229">
              <a:spcBef>
                <a:spcPts val="4200"/>
              </a:spcBef>
              <a:buSzPct val="75000"/>
              <a:buChar char="•"/>
              <a:defRPr sz="3600">
                <a:latin typeface="Helvetica Light"/>
                <a:ea typeface="Arial"/>
                <a:cs typeface="Arial"/>
                <a:sym typeface="Helvetica Light"/>
              </a:defRPr>
            </a:lvl5pPr>
            <a:lvl6pPr marL="2667134" indent="-444522" defTabSz="584229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6pPr>
            <a:lvl7pPr marL="3111656" indent="-444522" defTabSz="584229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7pPr>
            <a:lvl8pPr marL="3556178" indent="-444522" defTabSz="584229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8pPr>
            <a:lvl9pPr marL="4000700" indent="-444522" defTabSz="584229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>
              <a:buFontTx/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Type of Supervised Learning methods:</a:t>
            </a:r>
          </a:p>
          <a:p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By maximization of margin:</a:t>
            </a: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→</a:t>
            </a: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Support Vector Machine</a:t>
            </a:r>
            <a:endParaRPr lang="pl-PL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4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2228138B-F421-4B05-B673-400A01A40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4431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/>
      <p:bldP spid="24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Supervised Learning: Definition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 1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3314992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pl-PL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b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  </a:t>
            </a:r>
            <a:b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        A hyperplan is characterized by its weights, i.e. enough to look for </a:t>
            </a:r>
            <a:b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b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                                     but how to define the cost function?</a:t>
            </a:r>
          </a:p>
          <a:p>
            <a:pPr marL="0" indent="0">
              <a:buNone/>
            </a:pP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                                       Hinge Loss: Support Vector Machine</a:t>
            </a:r>
          </a:p>
          <a:p>
            <a:pPr marL="0" indent="0">
              <a:buNone/>
            </a:pP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                                        0-1 Loss: Perceptron (Single Layer Neural network)</a:t>
            </a:r>
          </a:p>
          <a:p>
            <a:pPr marL="0" indent="0">
              <a:buNone/>
            </a:pP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                                        Log Loss: Logistic Regression</a:t>
            </a:r>
          </a:p>
          <a:p>
            <a:pPr marL="0" indent="0">
              <a:buNone/>
            </a:pPr>
            <a:endParaRPr lang="pl-P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pl-PL" sz="24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sym typeface="Helvetica Neue Light"/>
            </a:endParaRPr>
          </a:p>
          <a:p>
            <a:pPr marL="0" indent="0">
              <a:buNone/>
            </a:pPr>
            <a:endParaRPr lang="pl-PL" sz="3200" b="1" dirty="0">
              <a:latin typeface="+mn-lt"/>
              <a:sym typeface="Helvetica Neue Ligh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81A95B-4B87-4D28-A2C1-8E33338360D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960" y="4064452"/>
            <a:ext cx="3230721" cy="3542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453747-0846-4920-8B15-9286E9D8A3C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3281" y="4780280"/>
            <a:ext cx="1192849" cy="3542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D00873-9230-45DF-B225-D27E638A915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960" y="5496725"/>
            <a:ext cx="2261932" cy="524939"/>
          </a:xfrm>
          <a:prstGeom prst="rect">
            <a:avLst/>
          </a:prstGeom>
        </p:spPr>
      </p:pic>
      <p:sp>
        <p:nvSpPr>
          <p:cNvPr id="24" name="Shape 119 2">
            <a:extLst>
              <a:ext uri="{FF2B5EF4-FFF2-40B4-BE49-F238E27FC236}">
                <a16:creationId xmlns:a16="http://schemas.microsoft.com/office/drawing/2014/main" id="{7FA5A4B0-6AE4-4FFD-85A7-ABFC59F124CF}"/>
              </a:ext>
            </a:extLst>
          </p:cNvPr>
          <p:cNvSpPr txBox="1">
            <a:spLocks/>
          </p:cNvSpPr>
          <p:nvPr/>
        </p:nvSpPr>
        <p:spPr>
          <a:xfrm>
            <a:off x="-522360" y="1615909"/>
            <a:ext cx="13314992" cy="754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 marL="444522" indent="-444522" defTabSz="584229">
              <a:spcBef>
                <a:spcPts val="4200"/>
              </a:spcBef>
              <a:buSzPct val="75000"/>
              <a:buChar char="•"/>
              <a:defRPr sz="3600">
                <a:latin typeface="Helvetica Light"/>
                <a:ea typeface="Arial"/>
                <a:cs typeface="Arial"/>
                <a:sym typeface="Helvetica Light"/>
              </a:defRPr>
            </a:lvl1pPr>
            <a:lvl2pPr marL="889045" indent="-444522" defTabSz="584229">
              <a:spcBef>
                <a:spcPts val="4200"/>
              </a:spcBef>
              <a:buSzPct val="75000"/>
              <a:buChar char="•"/>
              <a:defRPr sz="3600">
                <a:latin typeface="Helvetica Light"/>
                <a:ea typeface="Arial"/>
                <a:cs typeface="Arial"/>
                <a:sym typeface="Helvetica Light"/>
              </a:defRPr>
            </a:lvl2pPr>
            <a:lvl3pPr marL="1333567" indent="-444522" defTabSz="584229">
              <a:spcBef>
                <a:spcPts val="4200"/>
              </a:spcBef>
              <a:buSzPct val="75000"/>
              <a:buChar char="•"/>
              <a:defRPr sz="3600">
                <a:latin typeface="Helvetica Light"/>
                <a:ea typeface="Arial"/>
                <a:cs typeface="Arial"/>
                <a:sym typeface="Helvetica Light"/>
              </a:defRPr>
            </a:lvl3pPr>
            <a:lvl4pPr marL="1778089" indent="-444522" defTabSz="584229">
              <a:spcBef>
                <a:spcPts val="4200"/>
              </a:spcBef>
              <a:buSzPct val="75000"/>
              <a:buChar char="•"/>
              <a:defRPr sz="3600">
                <a:latin typeface="Helvetica Light"/>
                <a:ea typeface="Arial"/>
                <a:cs typeface="Arial"/>
                <a:sym typeface="Helvetica Light"/>
              </a:defRPr>
            </a:lvl4pPr>
            <a:lvl5pPr marL="2222612" indent="-444522" defTabSz="584229">
              <a:spcBef>
                <a:spcPts val="4200"/>
              </a:spcBef>
              <a:buSzPct val="75000"/>
              <a:buChar char="•"/>
              <a:defRPr sz="3600">
                <a:latin typeface="Helvetica Light"/>
                <a:ea typeface="Arial"/>
                <a:cs typeface="Arial"/>
                <a:sym typeface="Helvetica Light"/>
              </a:defRPr>
            </a:lvl5pPr>
            <a:lvl6pPr marL="2667134" indent="-444522" defTabSz="584229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6pPr>
            <a:lvl7pPr marL="3111656" indent="-444522" defTabSz="584229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7pPr>
            <a:lvl8pPr marL="3556178" indent="-444522" defTabSz="584229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8pPr>
            <a:lvl9pPr marL="4000700" indent="-444522" defTabSz="584229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>
              <a:buFontTx/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Type of Supervised Learning methods:</a:t>
            </a:r>
          </a:p>
          <a:p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By maximization of margin:</a:t>
            </a: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→</a:t>
            </a: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Support Vector Machine</a:t>
            </a:r>
            <a:endParaRPr lang="pl-PL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03F678-D6B0-43F6-B85A-4A2162188E0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48" y="6221986"/>
            <a:ext cx="6368022" cy="687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A1E66F-6A40-4CE0-B4BF-705BE62773A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48" y="7119615"/>
            <a:ext cx="4921359" cy="687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080800-D30F-44E1-B5D4-A083FCADCAD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48" y="8026181"/>
            <a:ext cx="5892987" cy="686712"/>
          </a:xfrm>
          <a:prstGeom prst="rect">
            <a:avLst/>
          </a:prstGeom>
        </p:spPr>
      </p:pic>
      <p:pic>
        <p:nvPicPr>
          <p:cNvPr id="15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6D04AEA0-9F6D-4BA9-8242-2537B4AE2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096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Supervised Learning: Definition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3314992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Type of Supervised Learning methods:</a:t>
            </a:r>
          </a:p>
          <a:p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By analogy:</a:t>
            </a: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→</a:t>
            </a: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Nearest Neighbors</a:t>
            </a:r>
          </a:p>
          <a:p>
            <a:endParaRPr lang="pl-P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Euclidian </a:t>
            </a:r>
          </a:p>
          <a:p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Manhattan: </a:t>
            </a:r>
          </a:p>
          <a:p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Minkowski</a:t>
            </a: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24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175CD3-3CA0-47D2-8903-E0B741E9DE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024" y="3656467"/>
            <a:ext cx="7702105" cy="51875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C85731-3CF3-4E10-9D76-BFFE0BA1E9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5585" y="3723615"/>
            <a:ext cx="7884000" cy="52409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C56EBA-3FB1-4CD6-AD85-E8E6FDA43D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7681" y="4045792"/>
            <a:ext cx="12571691" cy="44089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142630-226B-4212-944D-AFBF28305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156" y="4609557"/>
            <a:ext cx="3747594" cy="10628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20A943-4255-4A8E-AF0C-B6AB5DA6F15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156" y="5668343"/>
            <a:ext cx="3405701" cy="8215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A3BC586-C631-4DE7-887D-441457EF890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156" y="6617089"/>
            <a:ext cx="3909301" cy="821551"/>
          </a:xfrm>
          <a:prstGeom prst="rect">
            <a:avLst/>
          </a:prstGeom>
        </p:spPr>
      </p:pic>
      <p:pic>
        <p:nvPicPr>
          <p:cNvPr id="12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4D83DDB4-9BD5-48D9-9D5A-19813F120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429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3503E-6 2.23958E-6 L 0.29837 -0.4861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13" y="-2431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Supervised Learning: Definition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3314992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Type of Supervised Learning methods:</a:t>
            </a:r>
          </a:p>
          <a:p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By probability inference:</a:t>
            </a: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→</a:t>
            </a: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Bayesian: Naive Bayes, Likelihood Estimation</a:t>
            </a:r>
          </a:p>
          <a:p>
            <a:pPr marL="0" indent="0">
              <a:buNone/>
            </a:pP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                  the set of conditional probabilities over     (conditionned by     )</a:t>
            </a:r>
          </a:p>
          <a:p>
            <a:pPr marL="0" indent="0">
              <a:buNone/>
            </a:pPr>
            <a:endParaRPr lang="pl-P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pl-P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pl-P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pl-P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Estimation of parameters based on training data. Requires likelihood estimation (e.g. MLE).</a:t>
            </a:r>
            <a:b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pl-P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l-P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0AB69B-87AF-4E91-8239-F443B13BF9F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928" y="6234554"/>
            <a:ext cx="4023760" cy="792274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2F0FAF13-FD56-4F19-A7B8-27F02CEB1ED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640" y="3996170"/>
            <a:ext cx="2524281" cy="4144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59BC4A-6512-4C99-A1F7-A55652C1A1E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769" y="4086194"/>
            <a:ext cx="223145" cy="2066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CB4127-5820-4C7B-994C-6621D07ECDB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0589" y="4088948"/>
            <a:ext cx="250581" cy="206683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113CCB2-F2BE-4062-8A79-BFC2229EE7BC}"/>
              </a:ext>
            </a:extLst>
          </p:cNvPr>
          <p:cNvCxnSpPr>
            <a:cxnSpLocks/>
            <a:endCxn id="4" idx="0"/>
          </p:cNvCxnSpPr>
          <p:nvPr/>
        </p:nvCxnSpPr>
        <p:spPr>
          <a:xfrm>
            <a:off x="4587240" y="5810648"/>
            <a:ext cx="524568" cy="423906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2504E8C-5A48-404F-8014-4C36337D6BA7}"/>
              </a:ext>
            </a:extLst>
          </p:cNvPr>
          <p:cNvCxnSpPr>
            <a:cxnSpLocks/>
          </p:cNvCxnSpPr>
          <p:nvPr/>
        </p:nvCxnSpPr>
        <p:spPr>
          <a:xfrm flipH="1">
            <a:off x="6990411" y="5818017"/>
            <a:ext cx="446709" cy="337286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6D81E67-3A70-4F1B-8E04-7DE84134B8FA}"/>
              </a:ext>
            </a:extLst>
          </p:cNvPr>
          <p:cNvCxnSpPr>
            <a:cxnSpLocks/>
            <a:stCxn id="98" idx="3"/>
          </p:cNvCxnSpPr>
          <p:nvPr/>
        </p:nvCxnSpPr>
        <p:spPr>
          <a:xfrm flipV="1">
            <a:off x="5351053" y="7134020"/>
            <a:ext cx="440147" cy="278938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9CCC200-8362-4625-BFF1-28BBE4E99EFE}"/>
              </a:ext>
            </a:extLst>
          </p:cNvPr>
          <p:cNvSpPr txBox="1"/>
          <p:nvPr/>
        </p:nvSpPr>
        <p:spPr>
          <a:xfrm>
            <a:off x="3637443" y="5262086"/>
            <a:ext cx="1426673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Likelihood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40793EB-B9A2-4DCB-B993-13EC511DF9B9}"/>
              </a:ext>
            </a:extLst>
          </p:cNvPr>
          <p:cNvSpPr txBox="1"/>
          <p:nvPr/>
        </p:nvSpPr>
        <p:spPr>
          <a:xfrm>
            <a:off x="6195669" y="5262086"/>
            <a:ext cx="295593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Class prior probability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61B3B7F-DAA4-4CE6-93DE-CD4B687898C5}"/>
              </a:ext>
            </a:extLst>
          </p:cNvPr>
          <p:cNvSpPr txBox="1"/>
          <p:nvPr/>
        </p:nvSpPr>
        <p:spPr>
          <a:xfrm>
            <a:off x="1923833" y="7176996"/>
            <a:ext cx="342722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2400" dirty="0">
                <a:solidFill>
                  <a:srgbClr val="000000"/>
                </a:solidFill>
              </a:rPr>
              <a:t>Predictor prior probability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958B7748-DBAA-4666-AD26-53BBAE1BE7C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335" y="5294131"/>
            <a:ext cx="6380899" cy="439879"/>
          </a:xfrm>
          <a:prstGeom prst="rect">
            <a:avLst/>
          </a:prstGeom>
        </p:spPr>
      </p:pic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5C31868D-9441-4B95-8F86-216E8116237F}"/>
              </a:ext>
            </a:extLst>
          </p:cNvPr>
          <p:cNvCxnSpPr>
            <a:cxnSpLocks/>
          </p:cNvCxnSpPr>
          <p:nvPr/>
        </p:nvCxnSpPr>
        <p:spPr>
          <a:xfrm flipV="1">
            <a:off x="11598984" y="5734010"/>
            <a:ext cx="0" cy="421293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F6815448-9551-4244-8A04-2F0A0FB5D2EF}"/>
              </a:ext>
            </a:extLst>
          </p:cNvPr>
          <p:cNvSpPr txBox="1"/>
          <p:nvPr/>
        </p:nvSpPr>
        <p:spPr>
          <a:xfrm>
            <a:off x="9539903" y="6155303"/>
            <a:ext cx="5041444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Very strong hypothesis („naive”)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0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2B5F1681-B343-48EA-AEA0-D6281827E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0711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9" grpId="0"/>
      <p:bldP spid="98" grpId="0"/>
      <p:bldP spid="1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3314992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Type of Supervised Learning methods:</a:t>
            </a:r>
          </a:p>
          <a:p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By combination of elementary tests:</a:t>
            </a: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→</a:t>
            </a: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Tree: Binary Decision Tree</a:t>
            </a: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→</a:t>
            </a: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Ponderated vote: Boosting</a:t>
            </a:r>
          </a:p>
          <a:p>
            <a:pPr marL="0" indent="0">
              <a:buNone/>
            </a:pP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set of trees</a:t>
            </a:r>
          </a:p>
          <a:p>
            <a:endParaRPr lang="pl-P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l-P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026" name="Picture 2" descr="http://www.saedsayad.com/images/Decision_Tree_1.png">
            <a:extLst>
              <a:ext uri="{FF2B5EF4-FFF2-40B4-BE49-F238E27FC236}">
                <a16:creationId xmlns:a16="http://schemas.microsoft.com/office/drawing/2014/main" id="{44D649D5-8132-4C23-9A1B-4371D9505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835" y="4876800"/>
            <a:ext cx="12998245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D7A64B-3427-4849-A1EE-E7E48215887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217" y="4562738"/>
            <a:ext cx="1077618" cy="277407"/>
          </a:xfrm>
          <a:prstGeom prst="rect">
            <a:avLst/>
          </a:prstGeom>
        </p:spPr>
      </p:pic>
      <p:pic>
        <p:nvPicPr>
          <p:cNvPr id="8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D45D7FB2-BB0B-4688-901F-EDCBAD677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hape 116">
            <a:extLst>
              <a:ext uri="{FF2B5EF4-FFF2-40B4-BE49-F238E27FC236}">
                <a16:creationId xmlns:a16="http://schemas.microsoft.com/office/drawing/2014/main" id="{D3727669-898F-4B86-88A8-D602C5CF10E1}"/>
              </a:ext>
            </a:extLst>
          </p:cNvPr>
          <p:cNvSpPr txBox="1">
            <a:spLocks/>
          </p:cNvSpPr>
          <p:nvPr/>
        </p:nvSpPr>
        <p:spPr>
          <a:xfrm>
            <a:off x="2536032" y="215901"/>
            <a:ext cx="8769277" cy="3127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t">
            <a:normAutofit/>
          </a:bodyPr>
          <a:lstStyle>
            <a:lvl1pPr defTabSz="584229">
              <a:defRPr sz="4001" b="1" i="0">
                <a:latin typeface="Helvetica Light"/>
                <a:ea typeface="Arial"/>
                <a:cs typeface="Arial"/>
                <a:sym typeface="Helvetica Neue"/>
              </a:defRPr>
            </a:lvl1pPr>
            <a:lvl2pPr indent="228611" defTabSz="584229">
              <a:defRPr sz="4001" b="1">
                <a:latin typeface="+mj-lt"/>
                <a:ea typeface="+mj-ea"/>
                <a:cs typeface="+mj-cs"/>
                <a:sym typeface="Helvetica Neue"/>
              </a:defRPr>
            </a:lvl2pPr>
            <a:lvl3pPr indent="457223" defTabSz="584229">
              <a:defRPr sz="4001" b="1">
                <a:latin typeface="+mj-lt"/>
                <a:ea typeface="+mj-ea"/>
                <a:cs typeface="+mj-cs"/>
                <a:sym typeface="Helvetica Neue"/>
              </a:defRPr>
            </a:lvl3pPr>
            <a:lvl4pPr indent="685835" defTabSz="584229">
              <a:defRPr sz="4001" b="1">
                <a:latin typeface="+mj-lt"/>
                <a:ea typeface="+mj-ea"/>
                <a:cs typeface="+mj-cs"/>
                <a:sym typeface="Helvetica Neue"/>
              </a:defRPr>
            </a:lvl4pPr>
            <a:lvl5pPr indent="914446" defTabSz="584229">
              <a:defRPr sz="4001" b="1">
                <a:latin typeface="+mj-lt"/>
                <a:ea typeface="+mj-ea"/>
                <a:cs typeface="+mj-cs"/>
                <a:sym typeface="Helvetica Neue"/>
              </a:defRPr>
            </a:lvl5pPr>
            <a:lvl6pPr indent="1143057" defTabSz="584229">
              <a:defRPr sz="4001" b="1">
                <a:latin typeface="+mj-lt"/>
                <a:ea typeface="+mj-ea"/>
                <a:cs typeface="+mj-cs"/>
                <a:sym typeface="Helvetica Neue"/>
              </a:defRPr>
            </a:lvl6pPr>
            <a:lvl7pPr indent="1371668" defTabSz="584229">
              <a:defRPr sz="4001" b="1">
                <a:latin typeface="+mj-lt"/>
                <a:ea typeface="+mj-ea"/>
                <a:cs typeface="+mj-cs"/>
                <a:sym typeface="Helvetica Neue"/>
              </a:defRPr>
            </a:lvl7pPr>
            <a:lvl8pPr indent="1600280" defTabSz="584229">
              <a:defRPr sz="4001" b="1">
                <a:latin typeface="+mj-lt"/>
                <a:ea typeface="+mj-ea"/>
                <a:cs typeface="+mj-cs"/>
                <a:sym typeface="Helvetica Neue"/>
              </a:defRPr>
            </a:lvl8pPr>
            <a:lvl9pPr indent="1828892" defTabSz="584229">
              <a:defRPr sz="4001" b="1"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algn="l">
              <a:defRPr sz="1800" b="0"/>
            </a:pPr>
            <a:r>
              <a:rPr lang="pl-PL" sz="4400" b="0" dirty="0"/>
              <a:t>Supervised Learning: Definition</a:t>
            </a:r>
          </a:p>
        </p:txBody>
      </p:sp>
    </p:spTree>
    <p:extLst>
      <p:ext uri="{BB962C8B-B14F-4D97-AF65-F5344CB8AC3E}">
        <p14:creationId xmlns:p14="http://schemas.microsoft.com/office/powerpoint/2010/main" val="1221732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Supervised Learning: Definition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3314992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Type of Supervised Learning methods:</a:t>
            </a:r>
          </a:p>
          <a:p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By error minimization:</a:t>
            </a: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→</a:t>
            </a: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Neural Network</a:t>
            </a:r>
          </a:p>
          <a:p>
            <a:endParaRPr lang="pl-P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l-P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DA068A-7D64-46BD-B092-4F1E91DDF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335" y="568636"/>
            <a:ext cx="6217934" cy="36048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952611-C408-484D-A982-6D9D78329652}"/>
              </a:ext>
            </a:extLst>
          </p:cNvPr>
          <p:cNvSpPr txBox="1"/>
          <p:nvPr/>
        </p:nvSpPr>
        <p:spPr>
          <a:xfrm>
            <a:off x="786468" y="3855392"/>
            <a:ext cx="10764165" cy="182614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Arial"/>
              </a:rPr>
              <a:t>Model space hard to define:</a:t>
            </a:r>
          </a:p>
          <a:p>
            <a:pPr marL="514350" marR="0" indent="-51435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Arial"/>
              </a:rPr>
              <a:t>The final output is a convex combination of weights</a:t>
            </a:r>
          </a:p>
          <a:p>
            <a:pPr marL="514350" marR="0" indent="-51435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Arial"/>
              </a:rPr>
              <a:t>Weights in a layer i depends on weights in all previous layers</a:t>
            </a:r>
          </a:p>
          <a:p>
            <a:pPr marL="514350" marR="0" indent="-51435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Arial"/>
              </a:rPr>
              <a:t>This dependance is </a:t>
            </a:r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Arial"/>
              </a:rPr>
              <a:t>not</a:t>
            </a: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Arial"/>
              </a:rPr>
              <a:t> linear (composition of activation functions)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8E286B-9137-4A63-8C3E-18BA754B5D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68" y="6323352"/>
            <a:ext cx="5209969" cy="25615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861C7B-AA6D-4590-BBF4-2A095F8D91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749" y="6491771"/>
            <a:ext cx="4315427" cy="23244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1B1BDA-3C98-49A9-B3BA-E6F3DA0A1A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0633" y="6289806"/>
            <a:ext cx="4276725" cy="2590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34C7006-E77A-497B-8E02-5285613FFF3A}"/>
              </a:ext>
            </a:extLst>
          </p:cNvPr>
          <p:cNvSpPr txBox="1"/>
          <p:nvPr/>
        </p:nvSpPr>
        <p:spPr>
          <a:xfrm>
            <a:off x="786468" y="3835769"/>
            <a:ext cx="14394966" cy="182614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Arial"/>
              </a:rPr>
              <a:t>Model training:</a:t>
            </a:r>
          </a:p>
          <a:p>
            <a:pPr marL="742950" marR="0" indent="-74295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Arial"/>
              </a:rPr>
              <a:t>Modifying the weights such that the cost function is minimized</a:t>
            </a:r>
          </a:p>
          <a:p>
            <a:pPr marL="742950" marR="0" indent="-74295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Arial"/>
              </a:rPr>
              <a:t>The universal algorithm: backpropagation</a:t>
            </a:r>
          </a:p>
          <a:p>
            <a:pPr marL="742950" marR="0" indent="-74295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Arial"/>
              </a:rPr>
              <a:t>The choice of the cost function is important w.r.t. backpropagation theoretical properties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Arial"/>
            </a:endParaRPr>
          </a:p>
        </p:txBody>
      </p:sp>
      <p:pic>
        <p:nvPicPr>
          <p:cNvPr id="2050" name="Picture 2" descr="Résultat de recherche d'images pour &quot;gradient backpropagation&quot;">
            <a:extLst>
              <a:ext uri="{FF2B5EF4-FFF2-40B4-BE49-F238E27FC236}">
                <a16:creationId xmlns:a16="http://schemas.microsoft.com/office/drawing/2014/main" id="{262A9475-202E-4E79-8C7A-4EA9650E4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695" y="5841545"/>
            <a:ext cx="6249533" cy="329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6B47A65B-703A-44D5-A2B8-ED4F43281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852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Supervised Learning: Definition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AA7171-FE4D-4CD0-B29F-177A1B9A76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211" y="887907"/>
            <a:ext cx="10149840" cy="8583752"/>
          </a:xfrm>
          <a:prstGeom prst="rect">
            <a:avLst/>
          </a:prstGeom>
        </p:spPr>
      </p:pic>
      <p:pic>
        <p:nvPicPr>
          <p:cNvPr id="7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B7EF13B9-4837-4FCB-9CDD-FA487E706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587777"/>
      </p:ext>
    </p:extLst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2643008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Supervised Learning: Pitfalls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3314992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So everything is fine?</a:t>
            </a:r>
          </a:p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457200" indent="-457200" defTabSz="795567">
              <a:spcBef>
                <a:spcPts val="1600"/>
              </a:spcBef>
              <a:buClr>
                <a:srgbClr val="000000"/>
              </a:buClr>
              <a:buSzTx/>
              <a:buFont typeface="+mj-lt"/>
              <a:buAutoNum type="arabicPeriod"/>
              <a:defRPr sz="1800"/>
            </a:pP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Light"/>
              </a:rPr>
              <a:t>No Free Lunch Theorems</a:t>
            </a:r>
          </a:p>
          <a:p>
            <a:pPr marL="457200" indent="-457200" defTabSz="795567">
              <a:spcBef>
                <a:spcPts val="1600"/>
              </a:spcBef>
              <a:buClr>
                <a:srgbClr val="000000"/>
              </a:buClr>
              <a:buSzTx/>
              <a:buFont typeface="+mj-lt"/>
              <a:buAutoNum type="arabicPeriod"/>
              <a:defRPr sz="1800"/>
            </a:pP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Light"/>
              </a:rPr>
              <a:t>Problem of generalization</a:t>
            </a:r>
          </a:p>
          <a:p>
            <a:pPr marL="457200" indent="-457200" defTabSz="795567">
              <a:spcBef>
                <a:spcPts val="1600"/>
              </a:spcBef>
              <a:buClr>
                <a:srgbClr val="000000"/>
              </a:buClr>
              <a:buSzTx/>
              <a:buFont typeface="+mj-lt"/>
              <a:buAutoNum type="arabicPeriod"/>
              <a:defRPr sz="1800"/>
            </a:pP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Light"/>
              </a:rPr>
              <a:t>Bias-Variance tradeoff</a:t>
            </a:r>
          </a:p>
          <a:p>
            <a:pPr marL="457200" indent="-457200" defTabSz="795567">
              <a:spcBef>
                <a:spcPts val="1600"/>
              </a:spcBef>
              <a:buClr>
                <a:srgbClr val="000000"/>
              </a:buClr>
              <a:buSzTx/>
              <a:buFont typeface="+mj-lt"/>
              <a:buAutoNum type="arabicPeriod"/>
              <a:defRPr sz="1800"/>
            </a:pP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Light"/>
              </a:rPr>
              <a:t>The limit of indicators</a:t>
            </a:r>
          </a:p>
          <a:p>
            <a:pPr marL="457200" indent="-457200" defTabSz="795567">
              <a:spcBef>
                <a:spcPts val="1600"/>
              </a:spcBef>
              <a:buClr>
                <a:srgbClr val="000000"/>
              </a:buClr>
              <a:buSzTx/>
              <a:buFont typeface="+mj-lt"/>
              <a:buAutoNum type="arabicPeriod"/>
              <a:defRPr sz="1800"/>
            </a:pPr>
            <a:endParaRPr sz="2400" b="1" dirty="0">
              <a:solidFill>
                <a:schemeClr val="tx1">
                  <a:lumMod val="65000"/>
                  <a:lumOff val="35000"/>
                </a:schemeClr>
              </a:solidFill>
              <a:sym typeface="Helvetica Neue Light"/>
            </a:endParaRPr>
          </a:p>
        </p:txBody>
      </p:sp>
      <p:pic>
        <p:nvPicPr>
          <p:cNvPr id="20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25E2B9AB-5BC0-4A73-94F1-348CC3E79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065777"/>
      </p:ext>
    </p:extLst>
  </p:cSld>
  <p:clrMapOvr>
    <a:masterClrMapping/>
  </p:clrMapOvr>
  <p:transition spd="slow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2643008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Supervised Learning: NFL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3314992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No Free Lunch Theorems</a:t>
            </a:r>
          </a:p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457200" indent="-457200" defTabSz="795567">
              <a:spcBef>
                <a:spcPts val="1600"/>
              </a:spcBef>
              <a:buClr>
                <a:srgbClr val="000000"/>
              </a:buClr>
              <a:buSzTx/>
              <a:buFont typeface="+mj-lt"/>
              <a:buAutoNum type="arabicPeriod"/>
              <a:defRPr sz="1800"/>
            </a:pPr>
            <a:endParaRPr lang="pl-PL" sz="2400" dirty="0"/>
          </a:p>
          <a:p>
            <a:pPr marL="457200" indent="-457200" defTabSz="795567">
              <a:spcBef>
                <a:spcPts val="1600"/>
              </a:spcBef>
              <a:buClr>
                <a:srgbClr val="000000"/>
              </a:buClr>
              <a:buSzTx/>
              <a:buFont typeface="+mj-lt"/>
              <a:buAutoNum type="arabicPeriod"/>
              <a:defRPr sz="1800"/>
            </a:pPr>
            <a:endParaRPr lang="pl-PL" sz="2400" dirty="0"/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lang="pl-PL" sz="2400" dirty="0"/>
          </a:p>
        </p:txBody>
      </p:sp>
      <p:pic>
        <p:nvPicPr>
          <p:cNvPr id="20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25E2B9AB-5BC0-4A73-94F1-348CC3E79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DC2F59-5C04-4951-9EAD-D5FC967CA4C7}"/>
              </a:ext>
            </a:extLst>
          </p:cNvPr>
          <p:cNvSpPr txBox="1"/>
          <p:nvPr/>
        </p:nvSpPr>
        <p:spPr>
          <a:xfrm>
            <a:off x="1244134" y="2331686"/>
            <a:ext cx="13672012" cy="2133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pl-PL" sz="3200" dirty="0"/>
              <a:t>„</a:t>
            </a:r>
            <a:r>
              <a:rPr lang="en-US" sz="3200" dirty="0"/>
              <a:t>even after the observation of the frequent or constant conjunction of objects,</a:t>
            </a:r>
            <a:endParaRPr lang="pl-PL" sz="3200" dirty="0"/>
          </a:p>
          <a:p>
            <a:pPr algn="l" rtl="0" latinLnBrk="1" hangingPunct="0"/>
            <a:r>
              <a:rPr lang="en-US" sz="3200" dirty="0"/>
              <a:t> we have no reason to draw</a:t>
            </a:r>
            <a:r>
              <a:rPr lang="pl-PL" sz="3200" dirty="0"/>
              <a:t> </a:t>
            </a:r>
            <a:r>
              <a:rPr lang="en-US" sz="3200" dirty="0"/>
              <a:t>any inference concerning any object </a:t>
            </a:r>
            <a:endParaRPr lang="pl-PL" sz="3200" dirty="0"/>
          </a:p>
          <a:p>
            <a:pPr rtl="0" latinLnBrk="1" hangingPunct="0"/>
            <a:r>
              <a:rPr lang="en-US" sz="3200" dirty="0"/>
              <a:t>beyond those of which we have had experience</a:t>
            </a:r>
            <a:r>
              <a:rPr lang="pl-PL" sz="3200" dirty="0"/>
              <a:t>”                                              </a:t>
            </a:r>
            <a:endParaRPr lang="pl-PL" b="1" dirty="0">
              <a:solidFill>
                <a:srgbClr val="5592DA"/>
              </a:solidFill>
              <a:sym typeface="Helvetica Neue Medium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95A578-6019-4133-91BA-5DB4F731BCA1}"/>
              </a:ext>
            </a:extLst>
          </p:cNvPr>
          <p:cNvSpPr txBox="1"/>
          <p:nvPr/>
        </p:nvSpPr>
        <p:spPr>
          <a:xfrm>
            <a:off x="10228337" y="3342073"/>
            <a:ext cx="399949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en-US" b="1" dirty="0"/>
              <a:t>Hume</a:t>
            </a:r>
            <a:r>
              <a:rPr lang="en-US" dirty="0"/>
              <a:t> (1739–1740)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191139-A33B-4F1C-ADBD-C9E28F0F425B}"/>
              </a:ext>
            </a:extLst>
          </p:cNvPr>
          <p:cNvSpPr txBox="1"/>
          <p:nvPr/>
        </p:nvSpPr>
        <p:spPr>
          <a:xfrm>
            <a:off x="1941655" y="4520016"/>
            <a:ext cx="7949292" cy="311880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lang="pl-PL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upervised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machine learning (Wolpert 1996)</a:t>
            </a:r>
            <a:endParaRPr lang="pl-PL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 rtl="0" latinLnBrk="1" hangingPunct="0"/>
            <a:endParaRPr lang="pl-PL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 rtl="0" latinLnBrk="1" hangingPunct="0"/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Training set of size n</a:t>
            </a:r>
            <a:b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Function to learn</a:t>
            </a:r>
            <a:b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Algorithm’s guess for f made in responde to D</a:t>
            </a:r>
            <a:b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Generalization error</a:t>
            </a:r>
            <a:endParaRPr lang="pl-PL" sz="2400" dirty="0"/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A64FE7-616A-41AC-AC2C-B8BA7D15799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868" y="5945108"/>
            <a:ext cx="177113" cy="3222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6D1436-00FC-4F7D-823C-F908B09056C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452" y="6387286"/>
            <a:ext cx="174980" cy="2496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BBFAC8-7AD9-4D8A-9342-FDE54BC485B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85" y="6747060"/>
            <a:ext cx="253934" cy="2560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C60EA8-BEE8-468D-8615-D88BD29EDD3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14" y="5633509"/>
            <a:ext cx="271005" cy="24113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803D67C-9BBA-4D3A-81DA-3061A0AAEE08}"/>
              </a:ext>
            </a:extLst>
          </p:cNvPr>
          <p:cNvSpPr/>
          <p:nvPr/>
        </p:nvSpPr>
        <p:spPr>
          <a:xfrm>
            <a:off x="8477251" y="5380365"/>
            <a:ext cx="866775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all algorithms are equivalent, on average, by any of </a:t>
            </a:r>
            <a:endParaRPr lang="pl-PL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following measures of risk: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087C61F-ED3B-4A66-89CE-8417B9A4FB9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896" y="6498483"/>
            <a:ext cx="5716712" cy="35422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2EA3437-2EFF-44D9-85CD-D4A18447CFD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593" y="7850090"/>
            <a:ext cx="1058413" cy="35422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6DAF430-2C60-4765-94DB-87700EE891A4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6146" y="7841942"/>
            <a:ext cx="1064815" cy="354227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3A08C76-C8D8-420C-B837-EC1D691CC019}"/>
              </a:ext>
            </a:extLst>
          </p:cNvPr>
          <p:cNvSpPr/>
          <p:nvPr/>
        </p:nvSpPr>
        <p:spPr>
          <a:xfrm>
            <a:off x="1008362" y="7758778"/>
            <a:ext cx="156075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How well you do is determined by how ‘aligned’ your learning algorithm</a:t>
            </a: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with the actual postorior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8025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7" grpId="0"/>
      <p:bldP spid="2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2643008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Supervised Learning: NFL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3314992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No Free Lunch Theorems</a:t>
            </a:r>
          </a:p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457200" indent="-457200" defTabSz="795567">
              <a:spcBef>
                <a:spcPts val="1600"/>
              </a:spcBef>
              <a:buClr>
                <a:srgbClr val="000000"/>
              </a:buClr>
              <a:buSzTx/>
              <a:buFont typeface="+mj-lt"/>
              <a:buAutoNum type="arabicPeriod"/>
              <a:defRPr sz="1800"/>
            </a:pPr>
            <a:endParaRPr lang="pl-PL" sz="2400" dirty="0"/>
          </a:p>
          <a:p>
            <a:pPr marL="457200" indent="-457200" defTabSz="795567">
              <a:spcBef>
                <a:spcPts val="1600"/>
              </a:spcBef>
              <a:buClr>
                <a:srgbClr val="000000"/>
              </a:buClr>
              <a:buSzTx/>
              <a:buFont typeface="+mj-lt"/>
              <a:buAutoNum type="arabicPeriod"/>
              <a:defRPr sz="1800"/>
            </a:pPr>
            <a:endParaRPr lang="pl-PL" sz="2400" dirty="0"/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lang="pl-PL" sz="2400" dirty="0"/>
          </a:p>
        </p:txBody>
      </p:sp>
      <p:pic>
        <p:nvPicPr>
          <p:cNvPr id="20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25E2B9AB-5BC0-4A73-94F1-348CC3E79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DC2F59-5C04-4951-9EAD-D5FC967CA4C7}"/>
              </a:ext>
            </a:extLst>
          </p:cNvPr>
          <p:cNvSpPr txBox="1"/>
          <p:nvPr/>
        </p:nvSpPr>
        <p:spPr>
          <a:xfrm>
            <a:off x="1244134" y="2331686"/>
            <a:ext cx="13672012" cy="2133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pl-PL" sz="3200" dirty="0"/>
              <a:t>„</a:t>
            </a:r>
            <a:r>
              <a:rPr lang="en-US" sz="3200" dirty="0"/>
              <a:t>even after the observation of the frequent or constant conjunction of objects,</a:t>
            </a:r>
            <a:endParaRPr lang="pl-PL" sz="3200" dirty="0"/>
          </a:p>
          <a:p>
            <a:pPr algn="l" rtl="0" latinLnBrk="1" hangingPunct="0"/>
            <a:r>
              <a:rPr lang="en-US" sz="3200" dirty="0"/>
              <a:t> we have no reason to draw</a:t>
            </a:r>
            <a:r>
              <a:rPr lang="pl-PL" sz="3200" dirty="0"/>
              <a:t> </a:t>
            </a:r>
            <a:r>
              <a:rPr lang="en-US" sz="3200" dirty="0"/>
              <a:t>any inference concerning any object </a:t>
            </a:r>
            <a:endParaRPr lang="pl-PL" sz="3200" dirty="0"/>
          </a:p>
          <a:p>
            <a:pPr rtl="0" latinLnBrk="1" hangingPunct="0"/>
            <a:r>
              <a:rPr lang="en-US" sz="3200" dirty="0"/>
              <a:t>beyond those of which we have had experience</a:t>
            </a:r>
            <a:r>
              <a:rPr lang="pl-PL" sz="3200" dirty="0"/>
              <a:t>”                                              </a:t>
            </a:r>
            <a:endParaRPr lang="pl-PL" b="1" dirty="0">
              <a:solidFill>
                <a:srgbClr val="5592DA"/>
              </a:solidFill>
              <a:sym typeface="Helvetica Neue Medium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95A578-6019-4133-91BA-5DB4F731BCA1}"/>
              </a:ext>
            </a:extLst>
          </p:cNvPr>
          <p:cNvSpPr txBox="1"/>
          <p:nvPr/>
        </p:nvSpPr>
        <p:spPr>
          <a:xfrm>
            <a:off x="10228337" y="3342073"/>
            <a:ext cx="399949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en-US" b="1" dirty="0"/>
              <a:t>Hume</a:t>
            </a:r>
            <a:r>
              <a:rPr lang="en-US" dirty="0"/>
              <a:t> (1739–1740)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191139-A33B-4F1C-ADBD-C9E28F0F425B}"/>
              </a:ext>
            </a:extLst>
          </p:cNvPr>
          <p:cNvSpPr txBox="1"/>
          <p:nvPr/>
        </p:nvSpPr>
        <p:spPr>
          <a:xfrm>
            <a:off x="2071871" y="4563445"/>
            <a:ext cx="14543493" cy="151836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 Free Lunch for Search/Optimization</a:t>
            </a:r>
            <a:r>
              <a:rPr lang="pl-PL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(Wolpert and Macready 1997)</a:t>
            </a:r>
            <a:br>
              <a:rPr lang="pl-PL" sz="3200" b="1" dirty="0"/>
            </a:br>
            <a:endParaRPr lang="pl-PL" sz="2400" b="1" dirty="0"/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3E17F6-1C33-4E1F-831C-19C98E96171A}"/>
              </a:ext>
            </a:extLst>
          </p:cNvPr>
          <p:cNvSpPr/>
          <p:nvPr/>
        </p:nvSpPr>
        <p:spPr>
          <a:xfrm>
            <a:off x="2366405" y="5852122"/>
            <a:ext cx="111216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All algorithms that search for an extremum of a cost function perform exactly the same when averaged over all possible cost functions. So, for any search/optimization algorithm, any elevated performance over one class of problems is exactly paid for in performance over another class.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00321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About the lectures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6" y="1615910"/>
            <a:ext cx="13887069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The objectives of the first lecture (this one!):</a:t>
            </a:r>
          </a:p>
          <a:p>
            <a:pPr marL="0" indent="0">
              <a:buNone/>
            </a:pPr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Clarifying few points and defining the basis:</a:t>
            </a:r>
          </a:p>
          <a:p>
            <a:pPr lvl="1">
              <a:spcBef>
                <a:spcPts val="0"/>
              </a:spcBef>
              <a:buSzPct val="100000"/>
              <a:buFontTx/>
              <a:buChar char="→"/>
            </a:pP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General presentation of AI: history, what is ML,... </a:t>
            </a:r>
          </a:p>
          <a:p>
            <a:pPr lvl="1">
              <a:spcBef>
                <a:spcPts val="0"/>
              </a:spcBef>
              <a:buSzPct val="100000"/>
              <a:buFontTx/>
              <a:buChar char="→"/>
            </a:pP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Informal and formal optimization framework formulation</a:t>
            </a:r>
          </a:p>
          <a:p>
            <a:pPr lvl="1">
              <a:spcBef>
                <a:spcPts val="0"/>
              </a:spcBef>
              <a:buSzPct val="100000"/>
              <a:buFontTx/>
              <a:buChar char="→"/>
            </a:pP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taxonomy of Machine Learning frameworks</a:t>
            </a:r>
          </a:p>
          <a:p>
            <a:pPr lvl="1">
              <a:spcBef>
                <a:spcPts val="0"/>
              </a:spcBef>
              <a:buSzPct val="100000"/>
              <a:buFontTx/>
              <a:buChar char="→"/>
            </a:pP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typical problems in Machine Learning</a:t>
            </a:r>
          </a:p>
          <a:p>
            <a:pPr lvl="1">
              <a:spcBef>
                <a:spcPts val="0"/>
              </a:spcBef>
              <a:buSzPct val="100000"/>
              <a:buFontTx/>
              <a:buChar char="→"/>
            </a:pP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Some vocabulary related to ML (e.g. generative vs discriminative)</a:t>
            </a:r>
          </a:p>
          <a:p>
            <a:pPr lvl="1">
              <a:spcBef>
                <a:spcPts val="0"/>
              </a:spcBef>
              <a:buSzPct val="100000"/>
              <a:buFontTx/>
              <a:buChar char="→"/>
            </a:pP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Some (of the main) pitfalls related to: </a:t>
            </a: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		exploration vs exploitation, bias-variance tradeoff, no-free lunch theorem, ...</a:t>
            </a:r>
          </a:p>
          <a:p>
            <a:pPr marL="0" indent="0">
              <a:buNone/>
            </a:pPr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At the end, you should:</a:t>
            </a:r>
          </a:p>
          <a:p>
            <a:pPr lvl="1">
              <a:spcBef>
                <a:spcPts val="0"/>
              </a:spcBef>
              <a:buSzPct val="100000"/>
              <a:buFontTx/>
              <a:buChar char="→"/>
            </a:pP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 able to follow the next lecture :-) </a:t>
            </a:r>
          </a:p>
          <a:p>
            <a:pPr lvl="1">
              <a:spcBef>
                <a:spcPts val="0"/>
              </a:spcBef>
              <a:buSzPct val="100000"/>
              <a:buFontTx/>
              <a:buChar char="→"/>
            </a:pP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 impressive at a family diner</a:t>
            </a:r>
          </a:p>
          <a:p>
            <a:pPr lvl="1">
              <a:spcBef>
                <a:spcPts val="0"/>
              </a:spcBef>
              <a:buSzPct val="100000"/>
              <a:buFontTx/>
              <a:buChar char="→"/>
            </a:pP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recognize IA and ML quacks in the media</a:t>
            </a:r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</a:t>
            </a: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1312B-C957-45F8-A386-0C775EDA682F}"/>
              </a:ext>
            </a:extLst>
          </p:cNvPr>
          <p:cNvSpPr txBox="1"/>
          <p:nvPr/>
        </p:nvSpPr>
        <p:spPr>
          <a:xfrm>
            <a:off x="14615157" y="9404787"/>
            <a:ext cx="2725106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Arial"/>
              </a:rPr>
              <a:t>* Spoiler:</a:t>
            </a:r>
            <a:r>
              <a:rPr lang="pl-PL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Arial"/>
              </a:rPr>
              <a:t> They are numerous.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Arial"/>
            </a:endParaRPr>
          </a:p>
        </p:txBody>
      </p:sp>
      <p:pic>
        <p:nvPicPr>
          <p:cNvPr id="7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24CFBF2D-582A-464E-9826-0B7E3D023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1747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2643008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Supervised Learning: Curse of Dimensionality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3314992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Curse of Dimensionality</a:t>
            </a: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Various phenomena appear in large dimensional spaces.</a:t>
            </a: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lang="pl-PL" sz="2400" dirty="0"/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Examples: </a:t>
            </a:r>
            <a:b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b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n=100, d=1 (assume [0,1])                    versus                                n=100, d=10 ([0,1]^d)</a:t>
            </a:r>
            <a:endParaRPr lang="pl-PL" sz="2400" dirty="0"/>
          </a:p>
          <a:p>
            <a:pPr marL="457200" indent="-457200" defTabSz="795567">
              <a:spcBef>
                <a:spcPts val="1600"/>
              </a:spcBef>
              <a:buClr>
                <a:srgbClr val="000000"/>
              </a:buClr>
              <a:buSzTx/>
              <a:buFont typeface="+mj-lt"/>
              <a:buAutoNum type="arabicPeriod"/>
              <a:defRPr sz="1800"/>
            </a:pPr>
            <a:endParaRPr lang="pl-PL" sz="2400" dirty="0"/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lang="pl-PL" sz="2400" dirty="0"/>
          </a:p>
        </p:txBody>
      </p:sp>
      <p:pic>
        <p:nvPicPr>
          <p:cNvPr id="20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25E2B9AB-5BC0-4A73-94F1-348CC3E79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68CDC7-3560-4A28-BBD4-339438ADFA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59" y="4743091"/>
            <a:ext cx="5334000" cy="40005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828448F-B089-4121-936A-2F935F52A373}"/>
              </a:ext>
            </a:extLst>
          </p:cNvPr>
          <p:cNvSpPr/>
          <p:nvPr/>
        </p:nvSpPr>
        <p:spPr>
          <a:xfrm>
            <a:off x="10724606" y="4876800"/>
            <a:ext cx="4167051" cy="337892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5E5471-4DDC-4C02-A3D4-9CFC2399D13C}"/>
              </a:ext>
            </a:extLst>
          </p:cNvPr>
          <p:cNvSpPr txBox="1"/>
          <p:nvPr/>
        </p:nvSpPr>
        <p:spPr>
          <a:xfrm>
            <a:off x="12641418" y="6237968"/>
            <a:ext cx="33342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?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5EF62CD-D718-4A8F-8500-4510CE711C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58" y="3042388"/>
            <a:ext cx="15131145" cy="603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76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2643008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Supervised Learning: Curse of Dimensionality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3314992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Curse of Dimensionality</a:t>
            </a: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Various phenomena appear in large dimensional spaces.</a:t>
            </a: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lang="pl-PL" sz="2400" dirty="0"/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Examples: „Measure concentration”</a:t>
            </a:r>
            <a:b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b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When the dimension increases, the distance between two points tends toward the average distance between two points. It becomes impossible to determine „short” and „long” distance.</a:t>
            </a:r>
            <a:endParaRPr lang="pl-PL" sz="2400" dirty="0"/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lang="pl-PL" sz="2400" dirty="0"/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lang="pl-PL" sz="2400" dirty="0"/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Take n points randomely generated in        and a random reference point:</a:t>
            </a:r>
          </a:p>
        </p:txBody>
      </p:sp>
      <p:pic>
        <p:nvPicPr>
          <p:cNvPr id="20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25E2B9AB-5BC0-4A73-94F1-348CC3E79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6FD43A-89C6-425D-ACF8-6F0C6A1EBEA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388" y="6260079"/>
            <a:ext cx="392637" cy="3008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3F0CE4-0B76-4AA0-8010-DE28E4BAEB4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542" y="7099230"/>
            <a:ext cx="3648965" cy="5066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346F8AA-B4A3-40A2-93DC-4C7FF4D2CB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780" y="5216709"/>
            <a:ext cx="13680702" cy="401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6887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2643008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Supervised Learning: Fitting and Generalization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3314992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Overfitting:</a:t>
            </a: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Light"/>
              </a:rPr>
              <a:t>We want to learn a function over     based on a              ! Not only on    .</a:t>
            </a: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Light"/>
              </a:rPr>
              <a:t>Overfitting happends when the model </a:t>
            </a:r>
            <a:r>
              <a:rPr lang="pl-PL" sz="2400" b="1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Light"/>
              </a:rPr>
              <a:t>h</a:t>
            </a: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Light"/>
              </a:rPr>
              <a:t> created is more complex than </a:t>
            </a:r>
            <a:r>
              <a:rPr lang="pl-PL" sz="2400" b="1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Light"/>
              </a:rPr>
              <a:t>f</a:t>
            </a: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Light"/>
              </a:rPr>
              <a:t>.</a:t>
            </a:r>
            <a:b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Light"/>
              </a:rPr>
            </a:br>
            <a:b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Light"/>
              </a:rPr>
            </a:br>
            <a:r>
              <a:rPr lang="pl-PL" sz="2400" b="1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Light"/>
              </a:rPr>
              <a:t>Consequence: </a:t>
            </a: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Light"/>
              </a:rPr>
              <a:t>The performance does not improve or deteriorate!</a:t>
            </a:r>
            <a:b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Light"/>
              </a:rPr>
            </a:br>
            <a:b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Light"/>
              </a:rPr>
            </a:br>
            <a:r>
              <a:rPr lang="pl-PL" sz="2400" b="1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Light"/>
              </a:rPr>
              <a:t>Solutions:</a:t>
            </a:r>
          </a:p>
          <a:p>
            <a:pPr marL="457200" indent="-457200" defTabSz="795567">
              <a:spcBef>
                <a:spcPts val="1600"/>
              </a:spcBef>
              <a:buClr>
                <a:srgbClr val="000000"/>
              </a:buClr>
              <a:buSzTx/>
              <a:buFont typeface="+mj-lt"/>
              <a:buAutoNum type="arabicPeriod"/>
              <a:defRPr sz="1800"/>
            </a:pP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Light"/>
              </a:rPr>
              <a:t>Chose a better sample x when possible (if possible)</a:t>
            </a:r>
          </a:p>
          <a:p>
            <a:pPr marL="457200" indent="-457200" defTabSz="795567">
              <a:spcBef>
                <a:spcPts val="1600"/>
              </a:spcBef>
              <a:buClr>
                <a:srgbClr val="000000"/>
              </a:buClr>
              <a:buSzTx/>
              <a:buFont typeface="+mj-lt"/>
              <a:buAutoNum type="arabicPeriod"/>
              <a:defRPr sz="1800"/>
            </a:pP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Light"/>
              </a:rPr>
              <a:t>Stop earlier the algorithm to select the model</a:t>
            </a:r>
          </a:p>
          <a:p>
            <a:pPr marL="457200" indent="-457200" defTabSz="795567">
              <a:spcBef>
                <a:spcPts val="1600"/>
              </a:spcBef>
              <a:buClr>
                <a:srgbClr val="000000"/>
              </a:buClr>
              <a:buSzTx/>
              <a:buFont typeface="+mj-lt"/>
              <a:buAutoNum type="arabicPeriod"/>
              <a:defRPr sz="1800"/>
            </a:pP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Light"/>
              </a:rPr>
              <a:t>Change the hypothesis on the model</a:t>
            </a:r>
          </a:p>
          <a:p>
            <a:pPr marL="457200" indent="-457200" defTabSz="795567">
              <a:spcBef>
                <a:spcPts val="1600"/>
              </a:spcBef>
              <a:buClr>
                <a:srgbClr val="000000"/>
              </a:buClr>
              <a:buSzTx/>
              <a:buFont typeface="+mj-lt"/>
              <a:buAutoNum type="arabicPeriod"/>
              <a:defRPr sz="1800"/>
            </a:pPr>
            <a:endParaRPr sz="2400" b="1" dirty="0">
              <a:solidFill>
                <a:schemeClr val="tx1">
                  <a:lumMod val="65000"/>
                  <a:lumOff val="35000"/>
                </a:schemeClr>
              </a:solidFill>
              <a:sym typeface="Helvetica Neue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A1CEBF-9F05-4AA5-8E4A-6100E32EF30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280" y="2402840"/>
            <a:ext cx="250581" cy="2066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41102B-BC53-488F-9C94-EDD915FBE48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35" y="2390036"/>
            <a:ext cx="843195" cy="2194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A6EBDE-77C7-4A14-AA62-41236A84E23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417" y="2460172"/>
            <a:ext cx="173760" cy="133521"/>
          </a:xfrm>
          <a:prstGeom prst="rect">
            <a:avLst/>
          </a:prstGeom>
        </p:spPr>
      </p:pic>
      <p:sp>
        <p:nvSpPr>
          <p:cNvPr id="23" name="Parallelogram 22">
            <a:extLst>
              <a:ext uri="{FF2B5EF4-FFF2-40B4-BE49-F238E27FC236}">
                <a16:creationId xmlns:a16="http://schemas.microsoft.com/office/drawing/2014/main" id="{0066A30E-F70D-48E4-9A41-3E8CD4D173CC}"/>
              </a:ext>
            </a:extLst>
          </p:cNvPr>
          <p:cNvSpPr/>
          <p:nvPr/>
        </p:nvSpPr>
        <p:spPr>
          <a:xfrm>
            <a:off x="10646290" y="5333519"/>
            <a:ext cx="5251939" cy="2870149"/>
          </a:xfrm>
          <a:prstGeom prst="parallelogram">
            <a:avLst/>
          </a:prstGeom>
          <a:solidFill>
            <a:schemeClr val="bg1"/>
          </a:solidFill>
          <a:ln w="12700" cap="flat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05DD40D-C4A6-4D2C-A47E-B57FE45A3B7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652" y="7821918"/>
            <a:ext cx="292344" cy="241130"/>
          </a:xfrm>
          <a:prstGeom prst="rect">
            <a:avLst/>
          </a:prstGeom>
        </p:spPr>
      </p:pic>
      <p:sp>
        <p:nvSpPr>
          <p:cNvPr id="25" name="Plus Sign 24">
            <a:extLst>
              <a:ext uri="{FF2B5EF4-FFF2-40B4-BE49-F238E27FC236}">
                <a16:creationId xmlns:a16="http://schemas.microsoft.com/office/drawing/2014/main" id="{AF8CFE77-E876-4C3F-B1AF-74F7DF952A02}"/>
              </a:ext>
            </a:extLst>
          </p:cNvPr>
          <p:cNvSpPr>
            <a:spLocks noChangeAspect="1"/>
          </p:cNvSpPr>
          <p:nvPr/>
        </p:nvSpPr>
        <p:spPr>
          <a:xfrm>
            <a:off x="11735407" y="6199368"/>
            <a:ext cx="180000" cy="180043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6" name="Plus Sign 25">
            <a:extLst>
              <a:ext uri="{FF2B5EF4-FFF2-40B4-BE49-F238E27FC236}">
                <a16:creationId xmlns:a16="http://schemas.microsoft.com/office/drawing/2014/main" id="{E059ABC4-83D1-4F4A-B1D4-2204FABAEDB7}"/>
              </a:ext>
            </a:extLst>
          </p:cNvPr>
          <p:cNvSpPr>
            <a:spLocks noChangeAspect="1"/>
          </p:cNvSpPr>
          <p:nvPr/>
        </p:nvSpPr>
        <p:spPr>
          <a:xfrm>
            <a:off x="13427023" y="5856465"/>
            <a:ext cx="180000" cy="180043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7" name="Plus Sign 26">
            <a:extLst>
              <a:ext uri="{FF2B5EF4-FFF2-40B4-BE49-F238E27FC236}">
                <a16:creationId xmlns:a16="http://schemas.microsoft.com/office/drawing/2014/main" id="{9E6CB7C8-8F8D-45D0-8956-C5E62D8921E2}"/>
              </a:ext>
            </a:extLst>
          </p:cNvPr>
          <p:cNvSpPr>
            <a:spLocks noChangeAspect="1"/>
          </p:cNvSpPr>
          <p:nvPr/>
        </p:nvSpPr>
        <p:spPr>
          <a:xfrm>
            <a:off x="13272259" y="7641875"/>
            <a:ext cx="180000" cy="180043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8FE50C91-2D6F-4C09-839D-6B0521887098}"/>
              </a:ext>
            </a:extLst>
          </p:cNvPr>
          <p:cNvSpPr>
            <a:spLocks noChangeAspect="1"/>
          </p:cNvSpPr>
          <p:nvPr/>
        </p:nvSpPr>
        <p:spPr>
          <a:xfrm>
            <a:off x="14794824" y="5950561"/>
            <a:ext cx="180000" cy="180043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9" name="Plus Sign 28">
            <a:extLst>
              <a:ext uri="{FF2B5EF4-FFF2-40B4-BE49-F238E27FC236}">
                <a16:creationId xmlns:a16="http://schemas.microsoft.com/office/drawing/2014/main" id="{DEF2EF1F-D9D8-43A4-992B-DAD429AAC73C}"/>
              </a:ext>
            </a:extLst>
          </p:cNvPr>
          <p:cNvSpPr>
            <a:spLocks noChangeAspect="1"/>
          </p:cNvSpPr>
          <p:nvPr/>
        </p:nvSpPr>
        <p:spPr>
          <a:xfrm>
            <a:off x="12635870" y="5860539"/>
            <a:ext cx="180000" cy="180043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0" name="Plus Sign 29">
            <a:extLst>
              <a:ext uri="{FF2B5EF4-FFF2-40B4-BE49-F238E27FC236}">
                <a16:creationId xmlns:a16="http://schemas.microsoft.com/office/drawing/2014/main" id="{8DD1FDB9-9227-4AD0-888B-B0AEBEFC4530}"/>
              </a:ext>
            </a:extLst>
          </p:cNvPr>
          <p:cNvSpPr>
            <a:spLocks noChangeAspect="1"/>
          </p:cNvSpPr>
          <p:nvPr/>
        </p:nvSpPr>
        <p:spPr>
          <a:xfrm>
            <a:off x="13596422" y="6324010"/>
            <a:ext cx="180000" cy="180043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5CBBA5F-CCC4-47FE-93CA-9DEA8A781E83}"/>
              </a:ext>
            </a:extLst>
          </p:cNvPr>
          <p:cNvSpPr txBox="1"/>
          <p:nvPr/>
        </p:nvSpPr>
        <p:spPr>
          <a:xfrm>
            <a:off x="11104943" y="8317854"/>
            <a:ext cx="377988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Input vector space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2" name="Parallelogram 31">
            <a:extLst>
              <a:ext uri="{FF2B5EF4-FFF2-40B4-BE49-F238E27FC236}">
                <a16:creationId xmlns:a16="http://schemas.microsoft.com/office/drawing/2014/main" id="{C021209B-25A9-49E3-8944-4098B0E0F796}"/>
              </a:ext>
            </a:extLst>
          </p:cNvPr>
          <p:cNvSpPr/>
          <p:nvPr/>
        </p:nvSpPr>
        <p:spPr>
          <a:xfrm>
            <a:off x="11358307" y="6634035"/>
            <a:ext cx="1774149" cy="1372254"/>
          </a:xfrm>
          <a:prstGeom prst="parallelogram">
            <a:avLst/>
          </a:prstGeom>
          <a:solidFill>
            <a:schemeClr val="bg1"/>
          </a:solidFill>
          <a:ln w="12700" cap="flat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00CB197-D2FE-41E9-805F-99596181982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0765" y="7736865"/>
            <a:ext cx="241985" cy="185947"/>
          </a:xfrm>
          <a:prstGeom prst="rect">
            <a:avLst/>
          </a:prstGeom>
        </p:spPr>
      </p:pic>
      <p:pic>
        <p:nvPicPr>
          <p:cNvPr id="20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25E2B9AB-5BC0-4A73-94F1-348CC3E79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635352"/>
      </p:ext>
    </p:extLst>
  </p:cSld>
  <p:clrMapOvr>
    <a:masterClrMapping/>
  </p:clrMapOvr>
  <p:transition spd="slow">
    <p:push dir="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2235820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Supervised Learning: Fitting and Generalization</a:t>
            </a:r>
            <a:endParaRPr sz="4400" dirty="0"/>
          </a:p>
        </p:txBody>
      </p:sp>
      <p:sp>
        <p:nvSpPr>
          <p:cNvPr id="3" name="AutoShape 2 1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3314992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Example 3: polynomial regression:</a:t>
            </a:r>
          </a:p>
          <a:p>
            <a:pPr marL="0" indent="0">
              <a:buNone/>
            </a:pPr>
            <a:b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AutoShape 2 2" descr="{\displaystyle (x,y)=\{(0,0),(0,0),(1,0),(1,1)\}}">
            <a:extLst>
              <a:ext uri="{FF2B5EF4-FFF2-40B4-BE49-F238E27FC236}">
                <a16:creationId xmlns:a16="http://schemas.microsoft.com/office/drawing/2014/main" id="{5A460665-779B-42A5-B73D-57A0B2A950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DBD8588-7B69-4279-A3A8-6E8D9A800D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306" y="4743091"/>
            <a:ext cx="12484878" cy="44268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E4FEE3-1A2D-42BD-B013-C68C095F2EC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13" y="2692193"/>
            <a:ext cx="12269334" cy="13017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B64FFF-7828-4F05-A39D-A385EAC7C9F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13" y="6245073"/>
            <a:ext cx="7408425" cy="13017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7CF3BD-D7D2-4741-8A3C-CB9149CB6F9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549" y="5279815"/>
            <a:ext cx="164310" cy="2283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85C6AD-EA2A-443A-B953-A70AD8B1CE6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0993" y="5243052"/>
            <a:ext cx="251800" cy="2283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46DD8D3-AB87-4ED5-B6C6-E0F8C27A654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0966" y="6602289"/>
            <a:ext cx="1203518" cy="35422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17DAC4-4360-4EC0-AD88-AC5AC03C26F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0144" y="8909253"/>
            <a:ext cx="279541" cy="2112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0A5964D-2277-427B-AA1A-01B11C537277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5406" y="8854839"/>
            <a:ext cx="177113" cy="160042"/>
          </a:xfrm>
          <a:prstGeom prst="rect">
            <a:avLst/>
          </a:prstGeom>
        </p:spPr>
      </p:pic>
      <p:pic>
        <p:nvPicPr>
          <p:cNvPr id="15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C318123B-B85C-469C-AD2F-1680B8031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359090"/>
      </p:ext>
    </p:extLst>
  </p:cSld>
  <p:clrMapOvr>
    <a:masterClrMapping/>
  </p:clrMapOvr>
  <p:transition spd="slow">
    <p:push dir="u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2429648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Supervised Learning: Fitting and Generalization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3314992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What degree M for the polynomial ?</a:t>
            </a:r>
          </a:p>
          <a:p>
            <a:pPr marL="0" indent="0">
              <a:buNone/>
            </a:pPr>
            <a:b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AutoShape 2" descr="{\displaystyle (x,y)=\{(0,0),(0,0),(1,0),(1,1)\}}">
            <a:extLst>
              <a:ext uri="{FF2B5EF4-FFF2-40B4-BE49-F238E27FC236}">
                <a16:creationId xmlns:a16="http://schemas.microsoft.com/office/drawing/2014/main" id="{5A460665-779B-42A5-B73D-57A0B2A950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9C2F0C-6AD0-49F9-93E6-AAA88B1735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825" y="2702358"/>
            <a:ext cx="9426225" cy="67532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F2E03E-ACD1-461B-9CAE-D97D5F5AE72B}"/>
              </a:ext>
            </a:extLst>
          </p:cNvPr>
          <p:cNvSpPr txBox="1"/>
          <p:nvPr/>
        </p:nvSpPr>
        <p:spPr>
          <a:xfrm>
            <a:off x="304800" y="3110726"/>
            <a:ext cx="6862482" cy="151836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Theorem: </a:t>
            </a:r>
            <a:r>
              <a:rPr kumimoji="0" lang="pl-PL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for any set of M+1 points, there exists a unique polynomial of degree M that </a:t>
            </a:r>
            <a:r>
              <a:rPr lang="pl-PL" sz="2800" dirty="0">
                <a:solidFill>
                  <a:srgbClr val="000000"/>
                </a:solidFill>
              </a:rPr>
              <a:t>passes exactly through every point.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9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0373FE83-4C9D-4B8A-86E0-38CF14E70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8869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6926E-6 3.64583E-7 L 0.20791 -0.0030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1" y="-1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2643008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Supervised Learning: Fitting and Generalization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3314992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The role of BigData:</a:t>
            </a:r>
          </a:p>
          <a:p>
            <a:endParaRPr lang="pl-P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0BAEC6-FB04-4EEB-B4A9-0F06988EC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55" y="2577465"/>
            <a:ext cx="12709511" cy="45986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D3D0CD-0F8E-4AFF-9A05-5381D1F89AAD}"/>
              </a:ext>
            </a:extLst>
          </p:cNvPr>
          <p:cNvSpPr txBox="1"/>
          <p:nvPr/>
        </p:nvSpPr>
        <p:spPr>
          <a:xfrm>
            <a:off x="4979070" y="8552153"/>
            <a:ext cx="7756932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overfitting decreases with dataset!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61EF7D-373D-4567-9908-89F431B0F477}"/>
              </a:ext>
            </a:extLst>
          </p:cNvPr>
          <p:cNvSpPr txBox="1"/>
          <p:nvPr/>
        </p:nvSpPr>
        <p:spPr>
          <a:xfrm>
            <a:off x="872265" y="7229531"/>
            <a:ext cx="99867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M=9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DA98E5-FE91-470F-8EA3-CC9636BF5A9F}"/>
              </a:ext>
            </a:extLst>
          </p:cNvPr>
          <p:cNvSpPr txBox="1"/>
          <p:nvPr/>
        </p:nvSpPr>
        <p:spPr>
          <a:xfrm>
            <a:off x="7416591" y="7233397"/>
            <a:ext cx="864019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M= 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52D045-B5B4-4A35-B427-8585539D425B}"/>
              </a:ext>
            </a:extLst>
          </p:cNvPr>
          <p:cNvSpPr txBox="1"/>
          <p:nvPr/>
        </p:nvSpPr>
        <p:spPr>
          <a:xfrm>
            <a:off x="7370908" y="7236185"/>
            <a:ext cx="109004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dirty="0">
                <a:solidFill>
                  <a:srgbClr val="000000"/>
                </a:solidFill>
              </a:rPr>
              <a:t>      </a:t>
            </a:r>
            <a:r>
              <a:rPr kumimoji="0" lang="pl-PL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9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5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359A2EF7-421D-4813-8113-894A4B2A1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6347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2536328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Supervised Learning: Model Complexity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3314992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Impact of model complexity on prediction error</a:t>
            </a:r>
          </a:p>
          <a:p>
            <a:pPr marL="0" indent="0">
              <a:buNone/>
            </a:pPr>
            <a:b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AutoShape 2" descr="{\displaystyle (x,y)=\{(0,0),(0,0),(1,0),(1,1)\}}">
            <a:extLst>
              <a:ext uri="{FF2B5EF4-FFF2-40B4-BE49-F238E27FC236}">
                <a16:creationId xmlns:a16="http://schemas.microsoft.com/office/drawing/2014/main" id="{5A460665-779B-42A5-B73D-57A0B2A950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http://scott.fortmann-roe.com/docs/docs/MeasuringError/ModelError.png">
            <a:extLst>
              <a:ext uri="{FF2B5EF4-FFF2-40B4-BE49-F238E27FC236}">
                <a16:creationId xmlns:a16="http://schemas.microsoft.com/office/drawing/2014/main" id="{33CD21B5-0139-4464-B166-AF0E3E024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018" y="2205166"/>
            <a:ext cx="9459840" cy="754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7B0F6182-90A8-42A8-BC42-5677E2475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015772"/>
      </p:ext>
    </p:extLst>
  </p:cSld>
  <p:clrMapOvr>
    <a:masterClrMapping/>
  </p:clrMapOvr>
  <p:transition spd="slow">
    <p:push dir="u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Fitting and Generalization</a:t>
            </a:r>
            <a:endParaRPr sz="4400" dirty="0"/>
          </a:p>
        </p:txBody>
      </p:sp>
      <p:sp>
        <p:nvSpPr>
          <p:cNvPr id="3" name="AutoShape 2 1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3314992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The Bias-Variance tradeoff</a:t>
            </a:r>
          </a:p>
          <a:p>
            <a:pPr marL="0" indent="0">
              <a:buNone/>
            </a:pPr>
            <a:b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AutoShape 2 2" descr="{\displaystyle (x,y)=\{(0,0),(0,0),(1,0),(1,1)\}}">
            <a:extLst>
              <a:ext uri="{FF2B5EF4-FFF2-40B4-BE49-F238E27FC236}">
                <a16:creationId xmlns:a16="http://schemas.microsoft.com/office/drawing/2014/main" id="{5A460665-779B-42A5-B73D-57A0B2A950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618785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292FCE-9262-40AC-8B9D-94CE1A2BE1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706" y="2025162"/>
            <a:ext cx="7497719" cy="71322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A6AF90-EE01-4B4F-855B-7C80C89B1A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706" y="2025162"/>
            <a:ext cx="7497719" cy="71322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0195DA-19E8-456A-824F-57B4D8DE650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38" y="4322976"/>
            <a:ext cx="3874983" cy="3557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746184-863A-49F3-BD3C-49D10376583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38" y="5105113"/>
            <a:ext cx="8405152" cy="382734"/>
          </a:xfrm>
          <a:prstGeom prst="rect">
            <a:avLst/>
          </a:prstGeom>
        </p:spPr>
      </p:pic>
      <p:sp>
        <p:nvSpPr>
          <p:cNvPr id="15" name="Right Brace 14">
            <a:extLst>
              <a:ext uri="{FF2B5EF4-FFF2-40B4-BE49-F238E27FC236}">
                <a16:creationId xmlns:a16="http://schemas.microsoft.com/office/drawing/2014/main" id="{2E4C1C00-58F0-4129-8F79-54729C6E4FE0}"/>
              </a:ext>
            </a:extLst>
          </p:cNvPr>
          <p:cNvSpPr/>
          <p:nvPr/>
        </p:nvSpPr>
        <p:spPr>
          <a:xfrm rot="5400000">
            <a:off x="3302051" y="4455519"/>
            <a:ext cx="224723" cy="2437093"/>
          </a:xfrm>
          <a:prstGeom prst="rightBrac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24D5696F-CF7A-4F5F-A0AA-07C867EFE6B2}"/>
              </a:ext>
            </a:extLst>
          </p:cNvPr>
          <p:cNvSpPr/>
          <p:nvPr/>
        </p:nvSpPr>
        <p:spPr>
          <a:xfrm rot="5400000">
            <a:off x="6503616" y="4455519"/>
            <a:ext cx="224723" cy="2437093"/>
          </a:xfrm>
          <a:prstGeom prst="rightBrac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01FAAD-B5C9-46D1-98BE-1A41796752E7}"/>
              </a:ext>
            </a:extLst>
          </p:cNvPr>
          <p:cNvSpPr txBox="1"/>
          <p:nvPr/>
        </p:nvSpPr>
        <p:spPr>
          <a:xfrm>
            <a:off x="2939121" y="5859556"/>
            <a:ext cx="95058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Bias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E920FC-1FCC-4E5D-8B45-CD282336BF59}"/>
              </a:ext>
            </a:extLst>
          </p:cNvPr>
          <p:cNvSpPr txBox="1"/>
          <p:nvPr/>
        </p:nvSpPr>
        <p:spPr>
          <a:xfrm>
            <a:off x="5692771" y="5859556"/>
            <a:ext cx="184986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Variance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0CDE9A1B-1BB6-4D42-B57E-F4C900A7E1F3}"/>
              </a:ext>
            </a:extLst>
          </p:cNvPr>
          <p:cNvCxnSpPr>
            <a:cxnSpLocks/>
          </p:cNvCxnSpPr>
          <p:nvPr/>
        </p:nvCxnSpPr>
        <p:spPr>
          <a:xfrm rot="10800000" flipV="1">
            <a:off x="6701466" y="5674065"/>
            <a:ext cx="2120272" cy="1380690"/>
          </a:xfrm>
          <a:prstGeom prst="curvedConnector3">
            <a:avLst>
              <a:gd name="adj1" fmla="val -314"/>
            </a:avLst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D3B8387-837E-4928-AF05-44BCF5CCB10F}"/>
              </a:ext>
            </a:extLst>
          </p:cNvPr>
          <p:cNvSpPr txBox="1"/>
          <p:nvPr/>
        </p:nvSpPr>
        <p:spPr>
          <a:xfrm>
            <a:off x="3345850" y="6716468"/>
            <a:ext cx="327012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Irreducible error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3076" name="Picture 4" descr="http://scott.fortmann-roe.com/docs/docs/BiasVariance/biasvariance.png">
            <a:extLst>
              <a:ext uri="{FF2B5EF4-FFF2-40B4-BE49-F238E27FC236}">
                <a16:creationId xmlns:a16="http://schemas.microsoft.com/office/drawing/2014/main" id="{396986FC-51F0-4BBB-A891-C151C6277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584" y="2524518"/>
            <a:ext cx="11329507" cy="711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96068BD5-109C-4AD4-9704-1E9397F42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7736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5" grpId="0" animBg="1"/>
      <p:bldP spid="15" grpId="1" animBg="1"/>
      <p:bldP spid="18" grpId="0" animBg="1"/>
      <p:bldP spid="18" grpId="1" animBg="1"/>
      <p:bldP spid="16" grpId="0"/>
      <p:bldP spid="16" grpId="1"/>
      <p:bldP spid="17" grpId="0"/>
      <p:bldP spid="17" grpId="1"/>
      <p:bldP spid="25" grpId="0"/>
      <p:bldP spid="25" grpId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0814208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Humans are needed!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401827-0B88-44D6-A320-045891469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7630" y="1206287"/>
            <a:ext cx="9805002" cy="61122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6AFAC9-B559-4DB4-9EEE-A9540D721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395" y="7318521"/>
            <a:ext cx="6367472" cy="2253906"/>
          </a:xfrm>
          <a:prstGeom prst="rect">
            <a:avLst/>
          </a:prstGeom>
        </p:spPr>
      </p:pic>
      <p:pic>
        <p:nvPicPr>
          <p:cNvPr id="10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A3DFE464-52A8-4CB6-BDA2-8995E72FF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360280"/>
      </p:ext>
    </p:extLst>
  </p:cSld>
  <p:clrMapOvr>
    <a:masterClrMapping/>
  </p:clrMapOvr>
  <p:transition spd="slow">
    <p:push dir="u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Humans are really needed!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3314992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endParaRPr lang="pl-P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911B29-B2D8-405F-92BD-F1A7C1F6A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084" y="1560347"/>
            <a:ext cx="15548093" cy="7113390"/>
          </a:xfrm>
          <a:prstGeom prst="rect">
            <a:avLst/>
          </a:prstGeom>
        </p:spPr>
      </p:pic>
      <p:pic>
        <p:nvPicPr>
          <p:cNvPr id="7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0CC09725-A643-4B0B-B2C7-F0915287A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23173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/>
          <p:nvPr/>
        </p:nvSpPr>
        <p:spPr>
          <a:xfrm>
            <a:off x="1223322" y="3722639"/>
            <a:ext cx="14784135" cy="2308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>
              <a:lnSpc>
                <a:spcPts val="9001"/>
              </a:lnSpc>
              <a:defRPr sz="1800"/>
            </a:pPr>
            <a:r>
              <a:rPr lang="pl-PL" sz="7200" b="1" dirty="0">
                <a:solidFill>
                  <a:srgbClr val="1CAED1"/>
                </a:solidFill>
                <a:latin typeface="Arial"/>
                <a:ea typeface="Arial"/>
                <a:cs typeface="Arial"/>
                <a:sym typeface="Helvetica Neue Bold for IBM"/>
              </a:rPr>
              <a:t>What is and is not</a:t>
            </a:r>
            <a:endParaRPr lang="pl-PL" sz="7200" dirty="0">
              <a:solidFill>
                <a:srgbClr val="FFFFFF"/>
              </a:solidFill>
              <a:latin typeface="Arial"/>
              <a:ea typeface="Arial"/>
              <a:cs typeface="Arial"/>
              <a:sym typeface="Helvetica Neue Bold for IBM"/>
            </a:endParaRPr>
          </a:p>
          <a:p>
            <a:pPr algn="l">
              <a:lnSpc>
                <a:spcPts val="9001"/>
              </a:lnSpc>
              <a:defRPr sz="1800"/>
            </a:pPr>
            <a:r>
              <a:rPr lang="pl-PL" sz="7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Helvetica Neue Bold for IBM"/>
              </a:rPr>
              <a:t>       Artificial Intelligence?</a:t>
            </a:r>
            <a:endParaRPr sz="7200" dirty="0">
              <a:solidFill>
                <a:srgbClr val="FFFFFF"/>
              </a:solidFill>
              <a:latin typeface="Arial"/>
              <a:ea typeface="Arial"/>
              <a:cs typeface="Arial"/>
              <a:sym typeface="Helvetica Neue Thin"/>
            </a:endParaRPr>
          </a:p>
        </p:txBody>
      </p:sp>
      <p:pic>
        <p:nvPicPr>
          <p:cNvPr id="441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72695" y="9096931"/>
            <a:ext cx="875705" cy="344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58F3CC98-96A6-44B0-A0CB-9B5AE45B3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615419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/>
          <p:nvPr/>
        </p:nvSpPr>
        <p:spPr>
          <a:xfrm>
            <a:off x="1223322" y="4299720"/>
            <a:ext cx="14784135" cy="1154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>
              <a:lnSpc>
                <a:spcPts val="9001"/>
              </a:lnSpc>
              <a:defRPr sz="1800"/>
            </a:pPr>
            <a:r>
              <a:rPr lang="pl-PL" sz="7200" b="1" dirty="0">
                <a:solidFill>
                  <a:srgbClr val="1CAED1"/>
                </a:solidFill>
                <a:latin typeface="Arial"/>
                <a:ea typeface="Arial"/>
                <a:cs typeface="Arial"/>
                <a:sym typeface="Helvetica Neue Bold for IBM"/>
              </a:rPr>
              <a:t>Unsupervised</a:t>
            </a:r>
            <a:r>
              <a:rPr lang="pl-PL" sz="7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Helvetica Neue Bold for IBM"/>
              </a:rPr>
              <a:t> Learning</a:t>
            </a:r>
            <a:endParaRPr sz="7200" dirty="0">
              <a:solidFill>
                <a:srgbClr val="FFFFFF"/>
              </a:solidFill>
              <a:latin typeface="Arial"/>
              <a:ea typeface="Arial"/>
              <a:cs typeface="Arial"/>
              <a:sym typeface="Helvetica Neue Thin"/>
            </a:endParaRPr>
          </a:p>
        </p:txBody>
      </p:sp>
      <p:pic>
        <p:nvPicPr>
          <p:cNvPr id="441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72695" y="9096931"/>
            <a:ext cx="875705" cy="344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58F3CC98-96A6-44B0-A0CB-9B5AE45B3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65768"/>
      </p:ext>
    </p:extLst>
  </p:cSld>
  <p:clrMapOvr>
    <a:masterClrMapping/>
  </p:clrMapOvr>
  <p:transition spd="slow">
    <p:push dir="u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Machine Learning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3314992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Type of Unsupervised learning:</a:t>
            </a:r>
          </a:p>
          <a:p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By analogy:</a:t>
            </a: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→</a:t>
            </a: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Hierarchical clustering: k-means clustering</a:t>
            </a:r>
          </a:p>
          <a:p>
            <a:endParaRPr lang="pl-PL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l-P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l-P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655207-5CBF-4494-B44C-62A2BC152A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877" y="4453535"/>
            <a:ext cx="2974361" cy="28630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9FE211-2192-45B8-843B-6ADAD294B6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689" y="4684204"/>
            <a:ext cx="3056452" cy="26323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2EAD86-4A43-4AC4-93BB-2E605BF08C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592" y="4682133"/>
            <a:ext cx="3056452" cy="26323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001C27-AD96-4C84-B72C-9058E9E3CD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6495" y="4743091"/>
            <a:ext cx="3056452" cy="2632351"/>
          </a:xfrm>
          <a:prstGeom prst="rect">
            <a:avLst/>
          </a:prstGeom>
        </p:spPr>
      </p:pic>
      <p:pic>
        <p:nvPicPr>
          <p:cNvPr id="11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33BAD83E-CFF3-4355-A157-B4C2DE27A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894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Machine Learning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3314992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Type of Unsupervised learning:</a:t>
            </a:r>
          </a:p>
          <a:p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By parameter or density estimation:</a:t>
            </a: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→</a:t>
            </a: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Latent parameter estimation: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expectation–maximization (EM)</a:t>
            </a:r>
            <a:endParaRPr lang="pl-PL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l-PL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l-P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l-P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E4C1AF-CEA7-463A-A7C3-04F390A188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60" y="4527957"/>
            <a:ext cx="5708810" cy="49000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E40A98-E2EB-465D-ADFD-25F3CC844F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868" y="3535680"/>
            <a:ext cx="6884616" cy="688461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CD3E4D5-8AF4-4721-9627-2CF18A7512C1}"/>
              </a:ext>
            </a:extLst>
          </p:cNvPr>
          <p:cNvSpPr/>
          <p:nvPr/>
        </p:nvSpPr>
        <p:spPr>
          <a:xfrm>
            <a:off x="9662160" y="3535679"/>
            <a:ext cx="6215324" cy="99227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0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0B0861E2-5896-4347-B0BC-EB4429F74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739427"/>
      </p:ext>
    </p:extLst>
  </p:cSld>
  <p:clrMapOvr>
    <a:masterClrMapping/>
  </p:clrMapOvr>
  <p:transition spd="slow">
    <p:push dir="u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Machine Learning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3314992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Type of Unsupervised learning:</a:t>
            </a:r>
          </a:p>
          <a:p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By parameter or density estimation:</a:t>
            </a: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→</a:t>
            </a: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Dimensionality reduction: PCA, SVD</a:t>
            </a:r>
          </a:p>
          <a:p>
            <a:endParaRPr lang="pl-P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l-P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D3E4D5-8AF4-4721-9627-2CF18A7512C1}"/>
              </a:ext>
            </a:extLst>
          </p:cNvPr>
          <p:cNvSpPr/>
          <p:nvPr/>
        </p:nvSpPr>
        <p:spPr>
          <a:xfrm>
            <a:off x="9662160" y="3535679"/>
            <a:ext cx="6215324" cy="99227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C653FF-F520-4FCA-882B-A0CF33244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230" y="4527956"/>
            <a:ext cx="5092440" cy="46294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317E83-02DA-4CC1-9084-648597204B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103" y="2604247"/>
            <a:ext cx="6238875" cy="655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474E07-4BEB-4AE9-B915-00584E4A24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36" y="4031817"/>
            <a:ext cx="8890324" cy="5297534"/>
          </a:xfrm>
          <a:prstGeom prst="rect">
            <a:avLst/>
          </a:prstGeom>
        </p:spPr>
      </p:pic>
      <p:pic>
        <p:nvPicPr>
          <p:cNvPr id="12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7EF6DA18-2CC9-4180-8EFD-B544E793A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70958"/>
      </p:ext>
    </p:extLst>
  </p:cSld>
  <p:clrMapOvr>
    <a:masterClrMapping/>
  </p:clrMapOvr>
  <p:transition spd="slow">
    <p:push dir="u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/>
          <p:nvPr/>
        </p:nvSpPr>
        <p:spPr>
          <a:xfrm>
            <a:off x="1223322" y="4299720"/>
            <a:ext cx="14784135" cy="1154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>
              <a:lnSpc>
                <a:spcPts val="9001"/>
              </a:lnSpc>
              <a:defRPr sz="1800"/>
            </a:pPr>
            <a:r>
              <a:rPr lang="pl-PL" sz="7200" b="1" dirty="0">
                <a:solidFill>
                  <a:srgbClr val="1CAED1"/>
                </a:solidFill>
                <a:latin typeface="Arial"/>
                <a:ea typeface="Arial"/>
                <a:cs typeface="Arial"/>
                <a:sym typeface="Helvetica Neue Bold for IBM"/>
              </a:rPr>
              <a:t>Semi-supervised</a:t>
            </a:r>
            <a:r>
              <a:rPr lang="pl-PL" sz="7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Helvetica Neue Bold for IBM"/>
              </a:rPr>
              <a:t> Learning</a:t>
            </a:r>
            <a:endParaRPr sz="7200" dirty="0">
              <a:solidFill>
                <a:srgbClr val="FFFFFF"/>
              </a:solidFill>
              <a:latin typeface="Arial"/>
              <a:ea typeface="Arial"/>
              <a:cs typeface="Arial"/>
              <a:sym typeface="Helvetica Neue Thin"/>
            </a:endParaRPr>
          </a:p>
        </p:txBody>
      </p:sp>
      <p:pic>
        <p:nvPicPr>
          <p:cNvPr id="441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72695" y="9096931"/>
            <a:ext cx="875705" cy="344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58F3CC98-96A6-44B0-A0CB-9B5AE45B3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321188"/>
      </p:ext>
    </p:extLst>
  </p:cSld>
  <p:clrMapOvr>
    <a:masterClrMapping/>
  </p:clrMapOvr>
  <p:transition spd="slow">
    <p:push dir="u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Semi-Supervised Learning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30813292" cy="1779309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The benefit of Semi-Supervised in one picture:</a:t>
            </a:r>
          </a:p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sym typeface="Helvetica Neue Medium"/>
              </a:rPr>
              <a:t>                                           </a:t>
            </a:r>
            <a:endParaRPr lang="pl-PL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                             </a:t>
            </a:r>
          </a:p>
          <a:p>
            <a:pPr marL="3556178" lvl="8" indent="0">
              <a:buNone/>
            </a:pP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</a:t>
            </a:r>
          </a:p>
          <a:p>
            <a:pPr lvl="6"/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Most methods are derivated from (Un)Supervised learning.</a:t>
            </a:r>
          </a:p>
          <a:p>
            <a:pPr lvl="6"/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Very close from how humans learn: </a:t>
            </a: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few direct examples (e.g. parental labelling)</a:t>
            </a: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lots of unlabeled situations</a:t>
            </a:r>
          </a:p>
          <a:p>
            <a:endParaRPr lang="pl-P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050" name="Picture 2" descr="https://upload.wikimedia.org/wikipedia/commons/thumb/d/d0/Example_of_unlabeled_data_in_semisupervised_learning.png/194px-Example_of_unlabeled_data_in_semisupervised_learning.png">
            <a:extLst>
              <a:ext uri="{FF2B5EF4-FFF2-40B4-BE49-F238E27FC236}">
                <a16:creationId xmlns:a16="http://schemas.microsoft.com/office/drawing/2014/main" id="{1A3AD47F-4FCD-441E-8724-FD9C3E9A6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47" y="4481325"/>
            <a:ext cx="4359718" cy="505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A94157-20B7-463A-9B58-013D08DD9B03}"/>
              </a:ext>
            </a:extLst>
          </p:cNvPr>
          <p:cNvSpPr txBox="1"/>
          <p:nvPr/>
        </p:nvSpPr>
        <p:spPr>
          <a:xfrm>
            <a:off x="3979652" y="2430011"/>
            <a:ext cx="12390713" cy="182614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  <a:sym typeface="Helvetica Neue Medium"/>
              </a:rPr>
              <a:t>Assumptions:</a:t>
            </a:r>
          </a:p>
          <a:p>
            <a:pPr marL="742950" indent="-742950" algn="l" rtl="0" latinLnBrk="1" hangingPunct="0">
              <a:buFont typeface="+mj-lt"/>
              <a:buAutoNum type="arabicPeriod"/>
            </a:pP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Continuity</a:t>
            </a: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close points are likely to share the same label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950" indent="-742950" algn="l" rtl="0" latinLnBrk="1" hangingPunct="0">
              <a:buFont typeface="+mj-lt"/>
              <a:buAutoNum type="arabicPeriod"/>
            </a:pP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Cluster</a:t>
            </a: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the points tends to form discrete clusters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950" indent="-742950" algn="l" rtl="0" latinLnBrk="1" hangingPunct="0">
              <a:buFont typeface="+mj-lt"/>
              <a:buAutoNum type="arabicPeriod"/>
            </a:pP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Manifold</a:t>
            </a: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the data can be approximated by a low-dimensional manifold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A10B9275-5352-4A69-830F-7EFD6EAB2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922518"/>
      </p:ext>
    </p:extLst>
  </p:cSld>
  <p:clrMapOvr>
    <a:masterClrMapping/>
  </p:clrMapOvr>
  <p:transition spd="slow">
    <p:push dir="u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Transductive vs. Inductive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683395" y="1899252"/>
            <a:ext cx="15184133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Induction:</a:t>
            </a:r>
            <a:b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→</a:t>
            </a: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Learning a function from</a:t>
            </a:r>
            <a:b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→</a:t>
            </a: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Building a universal model i.e. a </a:t>
            </a:r>
            <a:r>
              <a:rPr lang="pl-PL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generalization</a:t>
            </a:r>
            <a:br>
              <a:rPr lang="pl-PL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→</a:t>
            </a: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Most approaches as the main ML framework is inductive</a:t>
            </a:r>
            <a:endParaRPr lang="pl-PL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pl-PL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Transduction:</a:t>
            </a:r>
            <a:b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→</a:t>
            </a: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Learning a function from </a:t>
            </a:r>
            <a:b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→</a:t>
            </a: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Building a </a:t>
            </a:r>
            <a:r>
              <a:rPr lang="pl-PL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restricted</a:t>
            </a: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model</a:t>
            </a:r>
            <a:b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→</a:t>
            </a: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Gain in popularity and research attention lately</a:t>
            </a:r>
            <a:b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pl-PL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l-PL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l-P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l-P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026" name="Picture 2" descr="Labels.png">
            <a:extLst>
              <a:ext uri="{FF2B5EF4-FFF2-40B4-BE49-F238E27FC236}">
                <a16:creationId xmlns:a16="http://schemas.microsoft.com/office/drawing/2014/main" id="{A3632716-0946-4017-8576-F8C6EAD35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091" y="1641791"/>
            <a:ext cx="5231091" cy="536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22A4BE6-B421-49A5-86FE-89FFE7F31FD4}"/>
              </a:ext>
            </a:extLst>
          </p:cNvPr>
          <p:cNvSpPr/>
          <p:nvPr/>
        </p:nvSpPr>
        <p:spPr>
          <a:xfrm>
            <a:off x="1472735" y="7007012"/>
            <a:ext cx="167774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8873" lvl="1" indent="-514350" algn="l">
              <a:buFont typeface="+mj-lt"/>
              <a:buAutoNum type="arabicPeriod"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What is the difference between transductive learning and semi-supervised?</a:t>
            </a:r>
          </a:p>
          <a:p>
            <a:pPr marL="958873" lvl="1" indent="-514350" algn="l">
              <a:buFont typeface="+mj-lt"/>
              <a:buAutoNum type="arabicPeriod"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Are transductive problems easier than inductive problems?</a:t>
            </a:r>
          </a:p>
          <a:p>
            <a:pPr marL="958873" lvl="1" indent="-514350" algn="l">
              <a:buFont typeface="+mj-lt"/>
              <a:buAutoNum type="arabicPeriod"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What are the restrictions of transductive algorithms?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17281F-2333-45B9-AF6D-6DCDD3FB4D0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157" y="2540001"/>
            <a:ext cx="1294971" cy="2804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DE5279-2081-43B4-A26C-E67F45B7B26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157" y="4963384"/>
            <a:ext cx="2138775" cy="29264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495AA48-8B9D-45E4-968F-57281168C099}"/>
              </a:ext>
            </a:extLst>
          </p:cNvPr>
          <p:cNvSpPr/>
          <p:nvPr/>
        </p:nvSpPr>
        <p:spPr>
          <a:xfrm>
            <a:off x="2663824" y="4363219"/>
            <a:ext cx="120126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rgbClr val="777777"/>
                </a:solidFill>
                <a:latin typeface="Roboto"/>
              </a:rPr>
              <a:t>When solving a problem of interest, do not solve a more general problem as an intermediate step.</a:t>
            </a:r>
            <a:r>
              <a:rPr lang="pl-PL" dirty="0">
                <a:solidFill>
                  <a:srgbClr val="777777"/>
                </a:solidFill>
                <a:latin typeface="Roboto"/>
              </a:rPr>
              <a:t> - </a:t>
            </a:r>
            <a:r>
              <a:rPr lang="en-US" dirty="0">
                <a:solidFill>
                  <a:srgbClr val="3699DC"/>
                </a:solidFill>
              </a:rPr>
              <a:t>Vladimir </a:t>
            </a:r>
            <a:r>
              <a:rPr lang="en-US" dirty="0" err="1">
                <a:solidFill>
                  <a:srgbClr val="3699DC"/>
                </a:solidFill>
              </a:rPr>
              <a:t>Vapnik</a:t>
            </a:r>
            <a:endParaRPr lang="en-US" dirty="0"/>
          </a:p>
        </p:txBody>
      </p:sp>
      <p:pic>
        <p:nvPicPr>
          <p:cNvPr id="14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97326D38-2BBD-42FF-AAE5-AF57EE72C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3154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 animBg="1"/>
      <p:bldP spid="2" grpId="0"/>
      <p:bldP spid="1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/>
          <p:nvPr/>
        </p:nvSpPr>
        <p:spPr>
          <a:xfrm>
            <a:off x="1223322" y="4299720"/>
            <a:ext cx="14784135" cy="1154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>
              <a:lnSpc>
                <a:spcPts val="9001"/>
              </a:lnSpc>
              <a:defRPr sz="1800"/>
            </a:pPr>
            <a:r>
              <a:rPr lang="pl-PL" sz="7200" b="1" dirty="0">
                <a:solidFill>
                  <a:srgbClr val="1CAED1"/>
                </a:solidFill>
                <a:latin typeface="Arial"/>
                <a:ea typeface="Arial"/>
                <a:cs typeface="Arial"/>
                <a:sym typeface="Helvetica Neue Bold for IBM"/>
              </a:rPr>
              <a:t>Machine Learning</a:t>
            </a:r>
            <a:r>
              <a:rPr lang="pl-PL" sz="7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Helvetica Neue Bold for IBM"/>
              </a:rPr>
              <a:t> in Practice</a:t>
            </a:r>
            <a:endParaRPr sz="7200" dirty="0">
              <a:solidFill>
                <a:srgbClr val="FFFFFF"/>
              </a:solidFill>
              <a:latin typeface="Arial"/>
              <a:ea typeface="Arial"/>
              <a:cs typeface="Arial"/>
              <a:sym typeface="Helvetica Neue Thin"/>
            </a:endParaRPr>
          </a:p>
        </p:txBody>
      </p:sp>
      <p:pic>
        <p:nvPicPr>
          <p:cNvPr id="441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72695" y="9096931"/>
            <a:ext cx="875705" cy="344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58F3CC98-96A6-44B0-A0CB-9B5AE45B3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42434"/>
      </p:ext>
    </p:extLst>
  </p:cSld>
  <p:clrMapOvr>
    <a:masterClrMapping/>
  </p:clrMapOvr>
  <p:transition spd="slow">
    <p:push dir="u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Machine Learning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3314992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Traditional programming:</a:t>
            </a:r>
          </a:p>
          <a:p>
            <a:endParaRPr lang="pl-P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CCDF44-7554-45AA-AA2F-EAB1EBEA09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799" y="2505712"/>
            <a:ext cx="12288664" cy="6978055"/>
          </a:xfrm>
          <a:prstGeom prst="rect">
            <a:avLst/>
          </a:prstGeom>
        </p:spPr>
      </p:pic>
      <p:pic>
        <p:nvPicPr>
          <p:cNvPr id="7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159BD0E3-71A5-432D-909B-1CCE2766F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781961"/>
      </p:ext>
    </p:extLst>
  </p:cSld>
  <p:clrMapOvr>
    <a:masterClrMapping/>
  </p:clrMapOvr>
  <p:transition spd="slow">
    <p:push dir="u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Machine Learning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3314992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Machine Learning as a black-box:</a:t>
            </a:r>
          </a:p>
          <a:p>
            <a:endParaRPr lang="pl-P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C49D39-F870-4502-A5DB-80A6F6AF3F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712" y="2475914"/>
            <a:ext cx="7993432" cy="6137250"/>
          </a:xfrm>
          <a:prstGeom prst="rect">
            <a:avLst/>
          </a:prstGeom>
        </p:spPr>
      </p:pic>
      <p:pic>
        <p:nvPicPr>
          <p:cNvPr id="8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12D9EB6C-93A1-40DF-862E-6E20A244B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25832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Artificial Intelligence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What is not Artificial Intelligence and few other misconceptions:</a:t>
            </a:r>
            <a:endParaRPr lang="pl-PL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pl-PL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Misconception 1. </a:t>
            </a: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Unified Magical Back-box</a:t>
            </a:r>
          </a:p>
          <a:p>
            <a:pPr marL="444523" lvl="1" indent="0">
              <a:buNone/>
            </a:pP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A.I. is not a black-box or a </a:t>
            </a:r>
            <a:r>
              <a:rPr lang="pl-PL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unified</a:t>
            </a: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framework to solve all the problem: it is a collection of </a:t>
            </a:r>
            <a:r>
              <a:rPr lang="pl-PL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disjoint</a:t>
            </a: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sometimes </a:t>
            </a:r>
            <a:r>
              <a:rPr lang="pl-PL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incompatible</a:t>
            </a: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theories and tools to solve specific and restricted problems.</a:t>
            </a:r>
          </a:p>
          <a:p>
            <a:pPr marL="0" indent="0">
              <a:buNone/>
            </a:pPr>
            <a:endParaRPr lang="pl-PL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D2B2192F-E56E-49BC-8F47-8E9D4ABE7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0174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Machine Learning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3314992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Programming using Machine Learning:</a:t>
            </a:r>
          </a:p>
          <a:p>
            <a:endParaRPr lang="pl-P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CCDF44-7554-45AA-AA2F-EAB1EBEA09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799" y="2505712"/>
            <a:ext cx="12288664" cy="69780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BDBB8A-1942-4E94-AFDA-3CF4C1E6AD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164" y="2285278"/>
            <a:ext cx="14037934" cy="7035329"/>
          </a:xfrm>
          <a:prstGeom prst="rect">
            <a:avLst/>
          </a:prstGeom>
        </p:spPr>
      </p:pic>
      <p:pic>
        <p:nvPicPr>
          <p:cNvPr id="8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F7B1F30D-C520-42A1-84DF-8DC551303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104819"/>
      </p:ext>
    </p:extLst>
  </p:cSld>
  <p:clrMapOvr>
    <a:masterClrMapping/>
  </p:clrMapOvr>
  <p:transition spd="slow">
    <p:push dir="u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Machine Learning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3314992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Programming using Machine Learning:</a:t>
            </a:r>
          </a:p>
          <a:p>
            <a:endParaRPr lang="pl-P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A8F354-BBBB-4812-883D-CDF7E69212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259" y="2266937"/>
            <a:ext cx="13153744" cy="7270762"/>
          </a:xfrm>
          <a:prstGeom prst="rect">
            <a:avLst/>
          </a:prstGeom>
        </p:spPr>
      </p:pic>
      <p:pic>
        <p:nvPicPr>
          <p:cNvPr id="9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370BEABF-42DA-4F7A-BB9D-2AA671B69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062324"/>
      </p:ext>
    </p:extLst>
  </p:cSld>
  <p:clrMapOvr>
    <a:masterClrMapping/>
  </p:clrMapOvr>
  <p:transition spd="slow">
    <p:push dir="u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Machine Learning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3314992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Evaluation metrics:</a:t>
            </a:r>
          </a:p>
          <a:p>
            <a:r>
              <a:rPr lang="pl-PL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Time complexity</a:t>
            </a: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is my algorithm scalable in time?</a:t>
            </a:r>
          </a:p>
          <a:p>
            <a:r>
              <a:rPr lang="pl-PL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Space complexity</a:t>
            </a: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is my algorithm scalable in space?</a:t>
            </a:r>
          </a:p>
          <a:p>
            <a:r>
              <a:rPr lang="pl-PL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Optimality</a:t>
            </a: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does my algorithm converges with data?</a:t>
            </a:r>
          </a:p>
          <a:p>
            <a:r>
              <a:rPr lang="pl-PL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Robustness</a:t>
            </a: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is my algorithm sensitive to data and (hyper)parameters?</a:t>
            </a:r>
          </a:p>
          <a:p>
            <a:endParaRPr lang="pl-PL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7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B241CD66-E733-4EBB-9C20-7324D290E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116105"/>
      </p:ext>
    </p:extLst>
  </p:cSld>
  <p:clrMapOvr>
    <a:masterClrMapping/>
  </p:clrMapOvr>
  <p:transition spd="slow">
    <p:push dir="u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Machine Learning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3314992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Machine Learning workflow:</a:t>
            </a:r>
          </a:p>
          <a:p>
            <a:endParaRPr lang="pl-P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7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B241CD66-E733-4EBB-9C20-7324D290E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2D161D-D9A4-49AF-BA3B-417BA8687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057" y="2980060"/>
            <a:ext cx="15618384" cy="544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96936"/>
      </p:ext>
    </p:extLst>
  </p:cSld>
  <p:clrMapOvr>
    <a:masterClrMapping/>
  </p:clrMapOvr>
  <p:transition spd="slow">
    <p:push dir="u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C0A8F66-1301-4D34-B83A-AEFB28777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549" y="1474309"/>
            <a:ext cx="14177439" cy="8215252"/>
          </a:xfrm>
          <a:prstGeom prst="rect">
            <a:avLst/>
          </a:prstGeom>
        </p:spPr>
      </p:pic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Machine Learning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3314992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Machine Learning workflow:</a:t>
            </a:r>
          </a:p>
          <a:p>
            <a:endParaRPr lang="pl-P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7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B241CD66-E733-4EBB-9C20-7324D290E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336153"/>
      </p:ext>
    </p:extLst>
  </p:cSld>
  <p:clrMapOvr>
    <a:masterClrMapping/>
  </p:clrMapOvr>
  <p:transition spd="slow">
    <p:push dir="u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Machine Learning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56781" y="1631345"/>
            <a:ext cx="13314992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endParaRPr lang="pl-P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BFD0CB-9888-4CDC-ABEF-5A19E0740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48" y="874271"/>
            <a:ext cx="8527026" cy="8772720"/>
          </a:xfrm>
          <a:prstGeom prst="rect">
            <a:avLst/>
          </a:prstGeom>
        </p:spPr>
      </p:pic>
      <p:sp>
        <p:nvSpPr>
          <p:cNvPr id="14" name="Rounded Rectangle 10">
            <a:extLst>
              <a:ext uri="{FF2B5EF4-FFF2-40B4-BE49-F238E27FC236}">
                <a16:creationId xmlns:a16="http://schemas.microsoft.com/office/drawing/2014/main" id="{74DC1A02-11D7-442C-8DBD-1B690F665FF8}"/>
              </a:ext>
            </a:extLst>
          </p:cNvPr>
          <p:cNvSpPr/>
          <p:nvPr/>
        </p:nvSpPr>
        <p:spPr>
          <a:xfrm>
            <a:off x="6454100" y="3378898"/>
            <a:ext cx="1107817" cy="30505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12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DACBAEB-B714-4F12-AE86-C883CAEC8411}"/>
              </a:ext>
            </a:extLst>
          </p:cNvPr>
          <p:cNvCxnSpPr>
            <a:stCxn id="14" idx="3"/>
          </p:cNvCxnSpPr>
          <p:nvPr/>
        </p:nvCxnSpPr>
        <p:spPr>
          <a:xfrm flipV="1">
            <a:off x="7561917" y="2014196"/>
            <a:ext cx="3050507" cy="15172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2">
            <a:extLst>
              <a:ext uri="{FF2B5EF4-FFF2-40B4-BE49-F238E27FC236}">
                <a16:creationId xmlns:a16="http://schemas.microsoft.com/office/drawing/2014/main" id="{CF5F9DEB-51D2-4080-B69A-71378D399D78}"/>
              </a:ext>
            </a:extLst>
          </p:cNvPr>
          <p:cNvSpPr/>
          <p:nvPr/>
        </p:nvSpPr>
        <p:spPr>
          <a:xfrm>
            <a:off x="10805088" y="1737242"/>
            <a:ext cx="3424162" cy="54729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120" dirty="0" err="1">
                <a:solidFill>
                  <a:srgbClr val="FF0000"/>
                </a:solidFill>
              </a:rPr>
              <a:t>Scikit</a:t>
            </a:r>
            <a:r>
              <a:rPr lang="en-US" sz="5120" dirty="0">
                <a:solidFill>
                  <a:srgbClr val="FF0000"/>
                </a:solidFill>
              </a:rPr>
              <a:t>-learn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D2FC1C4-3316-4132-81BF-CD3A6734C6B3}"/>
              </a:ext>
            </a:extLst>
          </p:cNvPr>
          <p:cNvSpPr txBox="1">
            <a:spLocks/>
          </p:cNvSpPr>
          <p:nvPr/>
        </p:nvSpPr>
        <p:spPr>
          <a:xfrm>
            <a:off x="10176847" y="2887321"/>
            <a:ext cx="6645768" cy="5629894"/>
          </a:xfrm>
          <a:prstGeom prst="rect">
            <a:avLst/>
          </a:prstGeom>
        </p:spPr>
        <p:txBody>
          <a:bodyPr vert="horz" lIns="130048" tIns="65024" rIns="130048" bIns="65024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87672" indent="-487672">
              <a:buFontTx/>
              <a:buChar char="-"/>
            </a:pPr>
            <a:r>
              <a:rPr lang="en-US" sz="3413" dirty="0"/>
              <a:t>Python ML library</a:t>
            </a:r>
          </a:p>
          <a:p>
            <a:pPr marL="487672" indent="-487672">
              <a:buFontTx/>
              <a:buChar char="-"/>
            </a:pPr>
            <a:r>
              <a:rPr lang="en-US" sz="3413" dirty="0"/>
              <a:t>Open source and free</a:t>
            </a:r>
          </a:p>
          <a:p>
            <a:pPr marL="487672" indent="-487672">
              <a:buFontTx/>
              <a:buChar char="-"/>
            </a:pPr>
            <a:r>
              <a:rPr lang="en-US" sz="3413" dirty="0"/>
              <a:t>Very active community</a:t>
            </a:r>
          </a:p>
          <a:p>
            <a:pPr marL="487672" indent="-487672">
              <a:buFontTx/>
              <a:buChar char="-"/>
            </a:pPr>
            <a:r>
              <a:rPr lang="en-US" sz="3413" dirty="0"/>
              <a:t>Great documentation</a:t>
            </a:r>
          </a:p>
          <a:p>
            <a:pPr marL="487672" indent="-487672">
              <a:buFontTx/>
              <a:buChar char="-"/>
            </a:pPr>
            <a:endParaRPr lang="en-US" sz="3413" dirty="0"/>
          </a:p>
          <a:p>
            <a:pPr marL="487672" indent="-487672">
              <a:buFontTx/>
              <a:buChar char="-"/>
            </a:pPr>
            <a:r>
              <a:rPr lang="en-US" sz="3413" dirty="0"/>
              <a:t>Supervised &amp; Unsupervised</a:t>
            </a:r>
          </a:p>
          <a:p>
            <a:pPr marL="487672" indent="-487672">
              <a:buFontTx/>
              <a:buChar char="-"/>
            </a:pPr>
            <a:r>
              <a:rPr lang="en-US" sz="3413" dirty="0"/>
              <a:t>Feature engineering</a:t>
            </a:r>
          </a:p>
          <a:p>
            <a:pPr marL="487672" indent="-487672">
              <a:buFontTx/>
              <a:buChar char="-"/>
            </a:pPr>
            <a:r>
              <a:rPr lang="pl-PL" sz="3413" dirty="0"/>
              <a:t>Model Selection</a:t>
            </a:r>
            <a:endParaRPr lang="en-US" sz="3413" dirty="0"/>
          </a:p>
          <a:p>
            <a:pPr marL="487672" indent="-487672">
              <a:buFontTx/>
              <a:buChar char="-"/>
            </a:pPr>
            <a:r>
              <a:rPr lang="en-US" sz="3413" dirty="0"/>
              <a:t>Algorithm pipelines</a:t>
            </a:r>
          </a:p>
          <a:p>
            <a:pPr marL="487672" indent="-487672">
              <a:buFontTx/>
              <a:buChar char="-"/>
            </a:pPr>
            <a:endParaRPr lang="en-US" sz="3413" dirty="0"/>
          </a:p>
        </p:txBody>
      </p:sp>
      <p:pic>
        <p:nvPicPr>
          <p:cNvPr id="19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54266AEF-B0C8-421C-A7BD-7EF8B1FF3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869585"/>
      </p:ext>
    </p:extLst>
  </p:cSld>
  <p:clrMapOvr>
    <a:masterClrMapping/>
  </p:clrMapOvr>
  <p:transition spd="slow">
    <p:push dir="u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Machine Learning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56781" y="1631345"/>
            <a:ext cx="13314992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endParaRPr lang="pl-P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BFD0CB-9888-4CDC-ABEF-5A19E0740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48" y="874271"/>
            <a:ext cx="8527026" cy="8772720"/>
          </a:xfrm>
          <a:prstGeom prst="rect">
            <a:avLst/>
          </a:prstGeom>
        </p:spPr>
      </p:pic>
      <p:sp>
        <p:nvSpPr>
          <p:cNvPr id="14" name="Rounded Rectangle 10">
            <a:extLst>
              <a:ext uri="{FF2B5EF4-FFF2-40B4-BE49-F238E27FC236}">
                <a16:creationId xmlns:a16="http://schemas.microsoft.com/office/drawing/2014/main" id="{74DC1A02-11D7-442C-8DBD-1B690F665FF8}"/>
              </a:ext>
            </a:extLst>
          </p:cNvPr>
          <p:cNvSpPr/>
          <p:nvPr/>
        </p:nvSpPr>
        <p:spPr>
          <a:xfrm>
            <a:off x="6454100" y="3378898"/>
            <a:ext cx="1107817" cy="30505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12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DACBAEB-B714-4F12-AE86-C883CAEC8411}"/>
              </a:ext>
            </a:extLst>
          </p:cNvPr>
          <p:cNvCxnSpPr>
            <a:stCxn id="14" idx="3"/>
          </p:cNvCxnSpPr>
          <p:nvPr/>
        </p:nvCxnSpPr>
        <p:spPr>
          <a:xfrm flipV="1">
            <a:off x="7561917" y="2014196"/>
            <a:ext cx="3050507" cy="15172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2">
            <a:extLst>
              <a:ext uri="{FF2B5EF4-FFF2-40B4-BE49-F238E27FC236}">
                <a16:creationId xmlns:a16="http://schemas.microsoft.com/office/drawing/2014/main" id="{CF5F9DEB-51D2-4080-B69A-71378D399D78}"/>
              </a:ext>
            </a:extLst>
          </p:cNvPr>
          <p:cNvSpPr/>
          <p:nvPr/>
        </p:nvSpPr>
        <p:spPr>
          <a:xfrm>
            <a:off x="10805088" y="1737242"/>
            <a:ext cx="3424162" cy="54729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120" dirty="0" err="1">
                <a:solidFill>
                  <a:srgbClr val="FF0000"/>
                </a:solidFill>
              </a:rPr>
              <a:t>Scikit</a:t>
            </a:r>
            <a:r>
              <a:rPr lang="en-US" sz="5120" dirty="0">
                <a:solidFill>
                  <a:srgbClr val="FF0000"/>
                </a:solidFill>
              </a:rPr>
              <a:t>-learn</a:t>
            </a:r>
          </a:p>
        </p:txBody>
      </p:sp>
      <p:pic>
        <p:nvPicPr>
          <p:cNvPr id="19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54266AEF-B0C8-421C-A7BD-7EF8B1FF3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BF515EF2-DD33-4342-96DC-3FA35F23E0C3}"/>
              </a:ext>
            </a:extLst>
          </p:cNvPr>
          <p:cNvSpPr txBox="1">
            <a:spLocks/>
          </p:cNvSpPr>
          <p:nvPr/>
        </p:nvSpPr>
        <p:spPr>
          <a:xfrm>
            <a:off x="9265423" y="3045260"/>
            <a:ext cx="7947378" cy="5629894"/>
          </a:xfrm>
          <a:prstGeom prst="rect">
            <a:avLst/>
          </a:prstGeom>
        </p:spPr>
        <p:txBody>
          <a:bodyPr vert="horz" lIns="130048" tIns="65024" rIns="130048" bIns="65024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87672" indent="-487672">
              <a:buFontTx/>
              <a:buChar char="-"/>
            </a:pPr>
            <a:r>
              <a:rPr lang="en-US" sz="3413" dirty="0"/>
              <a:t>An efficient language for technical computing</a:t>
            </a:r>
          </a:p>
          <a:p>
            <a:pPr marL="487672" indent="-487672">
              <a:buFontTx/>
              <a:buChar char="-"/>
            </a:pPr>
            <a:r>
              <a:rPr lang="en-US" sz="3413" dirty="0"/>
              <a:t>Can match C speed</a:t>
            </a:r>
          </a:p>
          <a:p>
            <a:pPr marL="487672" indent="-487672">
              <a:buFontTx/>
              <a:buChar char="-"/>
            </a:pPr>
            <a:r>
              <a:rPr lang="en-US" sz="3413" dirty="0"/>
              <a:t>On a standalone workstation, </a:t>
            </a:r>
            <a:r>
              <a:rPr lang="en-US" sz="3413" dirty="0" err="1"/>
              <a:t>Scikit</a:t>
            </a:r>
            <a:r>
              <a:rPr lang="en-US" sz="3413" dirty="0"/>
              <a:t>-learn is:</a:t>
            </a:r>
          </a:p>
          <a:p>
            <a:r>
              <a:rPr lang="en-US" sz="3413" dirty="0"/>
              <a:t>	4x faster than SPSS modeler</a:t>
            </a:r>
          </a:p>
          <a:p>
            <a:r>
              <a:rPr lang="en-US" sz="3413" dirty="0"/>
              <a:t>	100x faster than R</a:t>
            </a:r>
          </a:p>
          <a:p>
            <a:r>
              <a:rPr lang="en-US" sz="3413" dirty="0"/>
              <a:t>	1.5 to 40 times faster than Spark ML </a:t>
            </a:r>
          </a:p>
          <a:p>
            <a:pPr marL="487672" indent="-487672">
              <a:buFontTx/>
              <a:buChar char="-"/>
            </a:pPr>
            <a:endParaRPr lang="en-US" sz="3413" dirty="0"/>
          </a:p>
          <a:p>
            <a:pPr marL="487672" indent="-487672">
              <a:buFontTx/>
              <a:buChar char="-"/>
            </a:pPr>
            <a:endParaRPr lang="en-US" sz="3413" dirty="0"/>
          </a:p>
          <a:p>
            <a:pPr marL="487672" indent="-487672">
              <a:buFontTx/>
              <a:buChar char="-"/>
            </a:pPr>
            <a:r>
              <a:rPr lang="en-US" sz="3413" dirty="0" err="1"/>
              <a:t>Scikit</a:t>
            </a:r>
            <a:r>
              <a:rPr lang="en-US" sz="3413" dirty="0"/>
              <a:t>-learn provides a unified </a:t>
            </a:r>
            <a:r>
              <a:rPr lang="en-US" sz="3413" dirty="0" err="1"/>
              <a:t>api</a:t>
            </a:r>
            <a:r>
              <a:rPr lang="en-US" sz="3413" dirty="0"/>
              <a:t> for many different algorithms in one package </a:t>
            </a:r>
          </a:p>
          <a:p>
            <a:pPr marL="487672" indent="-487672">
              <a:buFontTx/>
              <a:buChar char="-"/>
            </a:pPr>
            <a:r>
              <a:rPr lang="en-US" sz="3413" dirty="0"/>
              <a:t>Spark ML </a:t>
            </a:r>
            <a:r>
              <a:rPr lang="en-US" sz="3413" dirty="0" err="1"/>
              <a:t>api</a:t>
            </a:r>
            <a:r>
              <a:rPr lang="en-US" sz="3413" dirty="0"/>
              <a:t> is modeled after </a:t>
            </a:r>
            <a:r>
              <a:rPr lang="en-US" sz="3413" dirty="0" err="1"/>
              <a:t>Scikit</a:t>
            </a:r>
            <a:r>
              <a:rPr lang="en-US" sz="3413" dirty="0"/>
              <a:t>-learn</a:t>
            </a:r>
          </a:p>
        </p:txBody>
      </p:sp>
    </p:spTree>
    <p:extLst>
      <p:ext uri="{BB962C8B-B14F-4D97-AF65-F5344CB8AC3E}">
        <p14:creationId xmlns:p14="http://schemas.microsoft.com/office/powerpoint/2010/main" val="3993615286"/>
      </p:ext>
    </p:extLst>
  </p:cSld>
  <p:clrMapOvr>
    <a:masterClrMapping/>
  </p:clrMapOvr>
  <p:transition spd="slow">
    <p:push dir="u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6" y="64221"/>
            <a:ext cx="7662397" cy="9659877"/>
          </a:xfrm>
        </p:spPr>
      </p:pic>
      <p:sp>
        <p:nvSpPr>
          <p:cNvPr id="6" name="Rounded Rectangle 5"/>
          <p:cNvSpPr/>
          <p:nvPr/>
        </p:nvSpPr>
        <p:spPr>
          <a:xfrm>
            <a:off x="6968269" y="3307394"/>
            <a:ext cx="883042" cy="27294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12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772149" y="3211060"/>
            <a:ext cx="923180" cy="240828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12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213669" y="706436"/>
            <a:ext cx="1075706" cy="168580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12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>
            <a:stCxn id="6" idx="3"/>
          </p:cNvCxnSpPr>
          <p:nvPr/>
        </p:nvCxnSpPr>
        <p:spPr>
          <a:xfrm flipV="1">
            <a:off x="7851312" y="1910583"/>
            <a:ext cx="3355558" cy="15332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8" idx="3"/>
          </p:cNvCxnSpPr>
          <p:nvPr/>
        </p:nvCxnSpPr>
        <p:spPr>
          <a:xfrm>
            <a:off x="7289375" y="790727"/>
            <a:ext cx="3917494" cy="300966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7" idx="2"/>
          </p:cNvCxnSpPr>
          <p:nvPr/>
        </p:nvCxnSpPr>
        <p:spPr>
          <a:xfrm>
            <a:off x="6233739" y="3451888"/>
            <a:ext cx="4973130" cy="2132648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ounded Rectangle 42"/>
          <p:cNvSpPr/>
          <p:nvPr/>
        </p:nvSpPr>
        <p:spPr>
          <a:xfrm>
            <a:off x="11319258" y="1665739"/>
            <a:ext cx="4473736" cy="55661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120" dirty="0" err="1">
                <a:solidFill>
                  <a:srgbClr val="FF0000"/>
                </a:solidFill>
              </a:rPr>
              <a:t>Scikit</a:t>
            </a:r>
            <a:r>
              <a:rPr lang="en-US" sz="5120" dirty="0">
                <a:solidFill>
                  <a:srgbClr val="FF0000"/>
                </a:solidFill>
              </a:rPr>
              <a:t>-learn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1335313" y="3435833"/>
            <a:ext cx="4457681" cy="556610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120" dirty="0">
                <a:solidFill>
                  <a:srgbClr val="00B050"/>
                </a:solidFill>
              </a:rPr>
              <a:t>Apache Spark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11319257" y="5252087"/>
            <a:ext cx="4473737" cy="556617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120" dirty="0">
                <a:solidFill>
                  <a:srgbClr val="00B0F0"/>
                </a:solidFill>
              </a:rPr>
              <a:t>Spark ML</a:t>
            </a:r>
          </a:p>
        </p:txBody>
      </p:sp>
      <p:pic>
        <p:nvPicPr>
          <p:cNvPr id="18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8C5FA576-74A9-4EF9-A763-596316C13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99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Spark Machine Learning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628106" y="1655287"/>
            <a:ext cx="13314992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endParaRPr lang="pl-P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5F3DB8-1C8D-4C67-8098-4DF1DDD21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616" y="2202878"/>
            <a:ext cx="3166870" cy="70923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50EF12-B6DA-45ED-925D-B6380B99F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086" y="2277006"/>
            <a:ext cx="3401629" cy="68875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C10086-4AC5-4F45-957C-2E9B515D32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0414" y="2188187"/>
            <a:ext cx="3008712" cy="28613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9B6030-D663-4809-9CA1-426058284C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50414" y="5692575"/>
            <a:ext cx="3823846" cy="840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B9C56B-FED7-4290-A71B-DF8247FED1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31416" y="7493934"/>
            <a:ext cx="4363309" cy="1322919"/>
          </a:xfrm>
          <a:prstGeom prst="rect">
            <a:avLst/>
          </a:prstGeom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BE70EF51-A1BF-46DD-AD73-70E350212A43}"/>
              </a:ext>
            </a:extLst>
          </p:cNvPr>
          <p:cNvSpPr txBox="1"/>
          <p:nvPr/>
        </p:nvSpPr>
        <p:spPr>
          <a:xfrm>
            <a:off x="1823141" y="1560347"/>
            <a:ext cx="3166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9" algn="l" defTabSz="9143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9" algn="l" defTabSz="9143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78" algn="l" defTabSz="9143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38" algn="l" defTabSz="9143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97" algn="l" defTabSz="9143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56" algn="l" defTabSz="9143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16" algn="l" defTabSz="9143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75" algn="l" defTabSz="9143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Extract, Transform, Select</a:t>
            </a:r>
          </a:p>
        </p:txBody>
      </p:sp>
      <p:sp>
        <p:nvSpPr>
          <p:cNvPr id="14" name="TextBox 25">
            <a:extLst>
              <a:ext uri="{FF2B5EF4-FFF2-40B4-BE49-F238E27FC236}">
                <a16:creationId xmlns:a16="http://schemas.microsoft.com/office/drawing/2014/main" id="{30059482-14D4-447A-8ADB-BAE7F2F7FAF4}"/>
              </a:ext>
            </a:extLst>
          </p:cNvPr>
          <p:cNvSpPr txBox="1"/>
          <p:nvPr/>
        </p:nvSpPr>
        <p:spPr>
          <a:xfrm>
            <a:off x="6417860" y="1560347"/>
            <a:ext cx="3401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9" algn="l" defTabSz="9143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9" algn="l" defTabSz="9143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78" algn="l" defTabSz="9143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38" algn="l" defTabSz="9143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97" algn="l" defTabSz="9143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56" algn="l" defTabSz="9143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16" algn="l" defTabSz="9143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75" algn="l" defTabSz="9143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Classification and Regression</a:t>
            </a:r>
          </a:p>
        </p:txBody>
      </p:sp>
      <p:sp>
        <p:nvSpPr>
          <p:cNvPr id="15" name="TextBox 26">
            <a:extLst>
              <a:ext uri="{FF2B5EF4-FFF2-40B4-BE49-F238E27FC236}">
                <a16:creationId xmlns:a16="http://schemas.microsoft.com/office/drawing/2014/main" id="{B52FD987-89B7-46C8-A25A-2688B44ED2D0}"/>
              </a:ext>
            </a:extLst>
          </p:cNvPr>
          <p:cNvSpPr txBox="1"/>
          <p:nvPr/>
        </p:nvSpPr>
        <p:spPr>
          <a:xfrm>
            <a:off x="11247338" y="1560347"/>
            <a:ext cx="291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9" algn="l" defTabSz="9143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9" algn="l" defTabSz="9143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78" algn="l" defTabSz="9143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38" algn="l" defTabSz="9143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97" algn="l" defTabSz="9143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56" algn="l" defTabSz="9143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16" algn="l" defTabSz="9143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75" algn="l" defTabSz="9143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Clustering</a:t>
            </a:r>
          </a:p>
        </p:txBody>
      </p:sp>
      <p:sp>
        <p:nvSpPr>
          <p:cNvPr id="16" name="TextBox 27">
            <a:extLst>
              <a:ext uri="{FF2B5EF4-FFF2-40B4-BE49-F238E27FC236}">
                <a16:creationId xmlns:a16="http://schemas.microsoft.com/office/drawing/2014/main" id="{A57379CA-4C35-46A3-951E-E8CF19F506AE}"/>
              </a:ext>
            </a:extLst>
          </p:cNvPr>
          <p:cNvSpPr txBox="1"/>
          <p:nvPr/>
        </p:nvSpPr>
        <p:spPr>
          <a:xfrm>
            <a:off x="11246402" y="5212372"/>
            <a:ext cx="291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9" algn="l" defTabSz="9143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9" algn="l" defTabSz="9143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78" algn="l" defTabSz="9143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38" algn="l" defTabSz="9143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97" algn="l" defTabSz="9143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56" algn="l" defTabSz="9143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16" algn="l" defTabSz="9143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75" algn="l" defTabSz="9143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Collaborative Filtering</a:t>
            </a:r>
          </a:p>
        </p:txBody>
      </p:sp>
      <p:sp>
        <p:nvSpPr>
          <p:cNvPr id="17" name="TextBox 28">
            <a:extLst>
              <a:ext uri="{FF2B5EF4-FFF2-40B4-BE49-F238E27FC236}">
                <a16:creationId xmlns:a16="http://schemas.microsoft.com/office/drawing/2014/main" id="{B2B9CE2C-B881-421A-A113-B7CF0F0C8BB3}"/>
              </a:ext>
            </a:extLst>
          </p:cNvPr>
          <p:cNvSpPr txBox="1"/>
          <p:nvPr/>
        </p:nvSpPr>
        <p:spPr>
          <a:xfrm>
            <a:off x="11246402" y="7008136"/>
            <a:ext cx="291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9" algn="l" defTabSz="9143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9" algn="l" defTabSz="9143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78" algn="l" defTabSz="9143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38" algn="l" defTabSz="9143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97" algn="l" defTabSz="9143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56" algn="l" defTabSz="9143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16" algn="l" defTabSz="9143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75" algn="l" defTabSz="9143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Model Selection and Tuning</a:t>
            </a:r>
          </a:p>
        </p:txBody>
      </p:sp>
      <p:pic>
        <p:nvPicPr>
          <p:cNvPr id="18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C76F50C8-87D0-4448-9A42-8B93FDBEE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110995"/>
      </p:ext>
    </p:extLst>
  </p:cSld>
  <p:clrMapOvr>
    <a:masterClrMapping/>
  </p:clrMapOvr>
  <p:transition spd="slow">
    <p:push dir="u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Machine Learning Workflow</a:t>
            </a:r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C76F50C8-87D0-4448-9A42-8B93FDBEE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CFA9361-5D22-4D96-AC92-34AC48F02B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9473" y="1453485"/>
            <a:ext cx="8733659" cy="769001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285B156-9E97-4EE0-9CAA-8C50270F68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7065" y="1284250"/>
            <a:ext cx="10896646" cy="79051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E22FAAC-0442-410E-A2E1-8658B06250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2753" y="1284250"/>
            <a:ext cx="11185269" cy="850080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8FCA28D-F49B-4AC4-8D72-E46BF720AF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2753" y="1386740"/>
            <a:ext cx="11159644" cy="83668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361F9C7-7401-49DB-AB88-439624B865FE}"/>
              </a:ext>
            </a:extLst>
          </p:cNvPr>
          <p:cNvSpPr/>
          <p:nvPr/>
        </p:nvSpPr>
        <p:spPr>
          <a:xfrm>
            <a:off x="13702352" y="9372061"/>
            <a:ext cx="1314605" cy="4719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normalizeH="0" baseline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9F6DE72-89E9-48A5-926B-8E2A4820AE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2753" y="1407781"/>
            <a:ext cx="11403176" cy="836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1331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Artificial Intelligence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What is not Artificial Intelligence and few other misconceptions:</a:t>
            </a:r>
          </a:p>
          <a:p>
            <a:pPr marL="0" indent="0">
              <a:buNone/>
            </a:pPr>
            <a:r>
              <a:rPr lang="pl-PL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Misconception 2. </a:t>
            </a: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Human replacement / Easiness to use</a:t>
            </a:r>
          </a:p>
          <a:p>
            <a:pPr marL="444523" lvl="1" indent="0">
              <a:buNone/>
            </a:pP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application of A.I. requires at least as much engineering as non A.I. IT solutions: the advantage is in </a:t>
            </a:r>
            <a:r>
              <a:rPr lang="pl-PL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efficiency in the exploitation cycle</a:t>
            </a: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over humans.</a:t>
            </a:r>
          </a:p>
          <a:p>
            <a:endParaRPr lang="pl-PL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418C6498-48CF-4665-85E3-DACDA38C7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98C24F-58EB-4447-B443-058EF2006F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6989" y="5814172"/>
            <a:ext cx="6048375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463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3342227" y="9103360"/>
            <a:ext cx="995429" cy="5137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120"/>
          </a:p>
        </p:txBody>
      </p:sp>
      <p:sp>
        <p:nvSpPr>
          <p:cNvPr id="4" name="Rounded Rectangle 3"/>
          <p:cNvSpPr/>
          <p:nvPr/>
        </p:nvSpPr>
        <p:spPr>
          <a:xfrm>
            <a:off x="13599112" y="8942807"/>
            <a:ext cx="915153" cy="4174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12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473" y="1123873"/>
            <a:ext cx="13607317" cy="8236372"/>
          </a:xfrm>
          <a:prstGeom prst="rect">
            <a:avLst/>
          </a:prstGeom>
        </p:spPr>
      </p:pic>
      <p:pic>
        <p:nvPicPr>
          <p:cNvPr id="7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8DA999FC-3FB5-4923-A185-AD762765D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hape 116">
            <a:extLst>
              <a:ext uri="{FF2B5EF4-FFF2-40B4-BE49-F238E27FC236}">
                <a16:creationId xmlns:a16="http://schemas.microsoft.com/office/drawing/2014/main" id="{5E48E5D6-3700-4C3F-ACE4-F9C51C286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6032" y="215901"/>
            <a:ext cx="1360731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ML/Data Science architecture</a:t>
            </a:r>
          </a:p>
        </p:txBody>
      </p:sp>
    </p:spTree>
    <p:extLst>
      <p:ext uri="{BB962C8B-B14F-4D97-AF65-F5344CB8AC3E}">
        <p14:creationId xmlns:p14="http://schemas.microsoft.com/office/powerpoint/2010/main" val="98347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3342227" y="9103360"/>
            <a:ext cx="995429" cy="5137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120"/>
          </a:p>
        </p:txBody>
      </p:sp>
      <p:sp>
        <p:nvSpPr>
          <p:cNvPr id="4" name="Rounded Rectangle 3"/>
          <p:cNvSpPr/>
          <p:nvPr/>
        </p:nvSpPr>
        <p:spPr>
          <a:xfrm>
            <a:off x="13599112" y="8942807"/>
            <a:ext cx="915153" cy="4174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12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391" y="1260343"/>
            <a:ext cx="13629857" cy="7721279"/>
          </a:xfrm>
          <a:prstGeom prst="rect">
            <a:avLst/>
          </a:prstGeom>
        </p:spPr>
      </p:pic>
      <p:pic>
        <p:nvPicPr>
          <p:cNvPr id="7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C6918F9C-38F9-4607-928F-DCECF096F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hape 116">
            <a:extLst>
              <a:ext uri="{FF2B5EF4-FFF2-40B4-BE49-F238E27FC236}">
                <a16:creationId xmlns:a16="http://schemas.microsoft.com/office/drawing/2014/main" id="{0ADC5E77-733A-4777-9BF0-5A9BFBAFC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ML/Data Science architecture</a:t>
            </a:r>
          </a:p>
        </p:txBody>
      </p:sp>
    </p:spTree>
    <p:extLst>
      <p:ext uri="{BB962C8B-B14F-4D97-AF65-F5344CB8AC3E}">
        <p14:creationId xmlns:p14="http://schemas.microsoft.com/office/powerpoint/2010/main" val="201345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Résultat de recherche d'images pour &quot;sailfish&quot;">
            <a:extLst>
              <a:ext uri="{FF2B5EF4-FFF2-40B4-BE49-F238E27FC236}">
                <a16:creationId xmlns:a16="http://schemas.microsoft.com/office/drawing/2014/main" id="{EAED18ED-BD1D-4355-B767-0E86A4D92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2855" y="7219950"/>
            <a:ext cx="4572000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3342227" y="9103360"/>
            <a:ext cx="995429" cy="5137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120"/>
          </a:p>
        </p:txBody>
      </p:sp>
      <p:sp>
        <p:nvSpPr>
          <p:cNvPr id="4" name="Rounded Rectangle 3"/>
          <p:cNvSpPr/>
          <p:nvPr/>
        </p:nvSpPr>
        <p:spPr>
          <a:xfrm>
            <a:off x="13599112" y="8942807"/>
            <a:ext cx="915153" cy="4174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12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5379" y="1260343"/>
            <a:ext cx="13561340" cy="76824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F7A79B3-61EB-41F0-9D57-D54C209F3A15}"/>
              </a:ext>
            </a:extLst>
          </p:cNvPr>
          <p:cNvSpPr/>
          <p:nvPr/>
        </p:nvSpPr>
        <p:spPr>
          <a:xfrm>
            <a:off x="6453051" y="5101575"/>
            <a:ext cx="1946366" cy="256632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18EA1B-3ECD-4273-9871-EC37115664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714" y="5191289"/>
            <a:ext cx="1387040" cy="2476608"/>
          </a:xfrm>
          <a:prstGeom prst="rect">
            <a:avLst/>
          </a:prstGeom>
        </p:spPr>
      </p:pic>
      <p:pic>
        <p:nvPicPr>
          <p:cNvPr id="1028" name="Picture 4" descr="Résultat de recherche d'images pour &quot;ibm biginsights&quot;">
            <a:extLst>
              <a:ext uri="{FF2B5EF4-FFF2-40B4-BE49-F238E27FC236}">
                <a16:creationId xmlns:a16="http://schemas.microsoft.com/office/drawing/2014/main" id="{43A452AA-7F77-4AE4-BEE7-C069411C9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415" y="2364703"/>
            <a:ext cx="2932110" cy="177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ww.ibm.com/analytics/common/img/data-warehousing/main_sol_slide3.png">
            <a:extLst>
              <a:ext uri="{FF2B5EF4-FFF2-40B4-BE49-F238E27FC236}">
                <a16:creationId xmlns:a16="http://schemas.microsoft.com/office/drawing/2014/main" id="{61C8C3D2-6981-44C8-BEFE-3F9BF0736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757" y="745148"/>
            <a:ext cx="11782747" cy="930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BCC6C9E9-ED2E-4399-A8EE-C2533BD58A31}"/>
              </a:ext>
            </a:extLst>
          </p:cNvPr>
          <p:cNvSpPr/>
          <p:nvPr/>
        </p:nvSpPr>
        <p:spPr>
          <a:xfrm>
            <a:off x="10617452" y="995618"/>
            <a:ext cx="3439236" cy="663615"/>
          </a:xfrm>
          <a:prstGeom prst="wedgeEllipseCallout">
            <a:avLst>
              <a:gd name="adj1" fmla="val -43055"/>
              <a:gd name="adj2" fmla="val 97462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400" i="0" u="none" strike="noStrike" normalizeH="0" baseline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+mn-lt"/>
                <a:ea typeface="+mn-ea"/>
                <a:cs typeface="+mn-cs"/>
                <a:sym typeface="Helvetica Light"/>
              </a:rPr>
              <a:t>Hello</a:t>
            </a:r>
            <a:endParaRPr kumimoji="0" lang="en-US" sz="2400" i="0" u="none" strike="noStrike" normalizeH="0" baseline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1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7DCEFA76-6356-4155-9C7B-2CB718D4F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C72744-BFC9-43B6-AEF2-1ABB93E1B5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844" y="2689412"/>
            <a:ext cx="1979680" cy="118054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A3F69A4-847B-46F2-A488-51BA58D14A91}"/>
              </a:ext>
            </a:extLst>
          </p:cNvPr>
          <p:cNvSpPr/>
          <p:nvPr/>
        </p:nvSpPr>
        <p:spPr>
          <a:xfrm>
            <a:off x="11712904" y="6979024"/>
            <a:ext cx="1979680" cy="130436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039140-8182-48B7-B210-AD7D51DFC6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67500" y="6915563"/>
            <a:ext cx="1070487" cy="1405014"/>
          </a:xfrm>
          <a:prstGeom prst="rect">
            <a:avLst/>
          </a:prstGeom>
        </p:spPr>
      </p:pic>
      <p:sp>
        <p:nvSpPr>
          <p:cNvPr id="19" name="Shape 116">
            <a:extLst>
              <a:ext uri="{FF2B5EF4-FFF2-40B4-BE49-F238E27FC236}">
                <a16:creationId xmlns:a16="http://schemas.microsoft.com/office/drawing/2014/main" id="{98E5601A-A6B0-480F-A65A-0941B2200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ML/Data Science architecture</a:t>
            </a:r>
          </a:p>
        </p:txBody>
      </p:sp>
    </p:spTree>
    <p:extLst>
      <p:ext uri="{BB962C8B-B14F-4D97-AF65-F5344CB8AC3E}">
        <p14:creationId xmlns:p14="http://schemas.microsoft.com/office/powerpoint/2010/main" val="208536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41 0.00228 C 0.05356 0.00081 0.05045 0.00081 0.04623 -0.00244 C 0.0444 -0.00391 0.04275 -0.00602 0.04083 -0.00733 C 0.03552 -0.01091 0.02994 -0.01351 0.02463 -0.01693 C 0.0173 -0.02149 0.00293 -0.03125 0.00293 -0.03125 C 0.00211 -0.03288 0.00147 -0.03516 0.00028 -0.03614 C -0.00174 -0.0376 -0.0152 -0.04069 -0.01593 -0.04086 C -0.01868 -0.04248 -0.02142 -0.04395 -0.02408 -0.04574 C -0.02728 -0.04785 -0.03021 -0.05127 -0.03351 -0.0529 C -0.03662 -0.05453 -0.03991 -0.05436 -0.04303 -0.05534 C -0.09182 -0.07162 -0.01593 -0.04883 -0.06866 -0.0625 C -0.08267 -0.06625 -0.09649 -0.07324 -0.11059 -0.07455 L -0.13632 -0.07699 C -0.14355 -0.0778 -0.15069 -0.07894 -0.15792 -0.07943 L -0.23904 -0.08415 L -0.3553 -0.08187 C -0.36757 -0.08122 -0.37966 -0.07764 -0.39183 -0.07699 L -0.49464 -0.07211 C -0.50142 -0.07145 -0.50819 -0.07097 -0.51488 -0.06983 C -0.52128 -0.06869 -0.52751 -0.06576 -0.53383 -0.06494 C -0.5482 -0.06332 -0.56266 -0.06332 -0.57713 -0.0625 L -0.60551 -0.05778 C -0.61357 -0.05664 -0.62171 -0.05664 -0.62986 -0.05534 C -0.63755 -0.0542 -0.64515 -0.05144 -0.65284 -0.05062 C -0.66721 -0.04899 -0.68168 -0.04899 -0.69605 -0.04818 C -0.70191 -0.04655 -0.70777 -0.04444 -0.71363 -0.0433 C -0.71848 -0.04232 -0.75062 -0.0389 -0.75419 -0.03858 C -0.77625 -0.02881 -0.7562 -0.0363 -0.79346 -0.03125 C -0.80793 -0.02946 -0.83667 -0.02409 -0.83667 -0.02409 C -0.84125 -0.02246 -0.84565 -0.02019 -0.85022 -0.01937 C -0.85736 -0.01791 -0.86469 -0.01774 -0.87183 -0.01693 L -0.90836 -0.01205 C -0.91284 -0.0114 -0.91742 -0.01074 -0.92191 -0.00977 C -0.93408 -0.00684 -0.94113 -0.00342 -0.95303 -0.00244 C -0.96741 -0.0013 -0.98187 -0.00082 -0.99625 2.8125E-6 C -1.00485 0.00146 -1.01337 0.00374 -1.02197 0.00472 C -1.03369 0.00618 -1.04541 0.00553 -1.05713 0.00716 C -1.06216 0.00781 -1.06701 0.01074 -1.07196 0.01188 C -1.0769 0.01318 -1.08194 0.01318 -1.08688 0.01432 C -1.09228 0.01562 -1.09768 0.01774 -1.10308 0.0192 C -1.10711 0.02018 -1.11123 0.02051 -1.11526 0.02148 C -1.12112 0.02295 -1.12689 0.02571 -1.13284 0.02636 C -1.14858 0.02815 -1.16424 0.02799 -1.18008 0.02881 L -1.21249 0.02392 C -1.21615 0.02343 -1.21972 0.02278 -1.22329 0.02148 C -1.22723 0.02018 -1.23272 0.01676 -1.23684 0.01432 C -1.24847 0.00065 -1.23373 0.01709 -1.24499 0.00716 C -1.24645 0.00586 -1.24755 0.00374 -1.24901 0.00228 C -1.25259 -0.00114 -1.25698 -0.00228 -1.25982 -0.00733 C -1.26485 -0.01628 -1.26211 -0.01335 -1.26797 -0.01693 C -1.26888 -0.01856 -1.26952 -0.02051 -1.27062 -0.02165 C -1.2719 -0.02295 -1.27355 -0.02246 -1.27474 -0.02409 C -1.28023 -0.0319 -1.27456 -0.03028 -1.28014 -0.03614 C -1.28133 -0.03744 -1.2828 -0.03776 -1.28417 -0.03858 C -1.286 -0.04086 -1.28801 -0.04297 -1.28957 -0.04574 C -1.29406 -0.05371 -1.29387 -0.05827 -1.29772 -0.06739 C -1.30028 -0.07357 -1.30239 -0.07536 -1.30578 -0.07943 C -1.30623 -0.08187 -1.30651 -0.08431 -1.30715 -0.08659 C -1.30871 -0.09196 -1.31374 -0.10222 -1.3153 -0.1058 C -1.31759 -0.11133 -1.31978 -0.11703 -1.32207 -0.12272 C -1.3229 -0.12744 -1.32271 -0.13347 -1.32473 -0.13705 L -1.33287 -0.15153 C -1.33416 -0.15707 -1.33525 -0.16293 -1.3369 -0.1683 C -1.338 -0.17188 -1.33992 -0.17432 -1.34093 -0.1779 C -1.3478 -0.20231 -1.34304 -0.18962 -1.34633 -0.20915 C -1.34706 -0.21338 -1.34816 -0.21713 -1.34908 -0.22119 C -1.34954 -0.22754 -1.34972 -0.23405 -1.35045 -0.2404 C -1.35109 -0.24691 -1.35274 -0.2531 -1.35311 -0.25961 C -1.35411 -0.27474 -1.35402 -0.29004 -1.35448 -0.30534 C -1.35356 -0.33659 -1.35302 -0.36784 -1.35173 -0.39909 C -1.35164 -0.40153 -1.35109 -0.40397 -1.35045 -0.40625 C -1.34771 -0.41586 -1.34725 -0.41309 -1.3423 -0.42074 C -1.34084 -0.42285 -1.33983 -0.42595 -1.33828 -0.4279 C -1.33709 -0.42936 -1.33553 -0.4292 -1.33416 -0.43034 C -1.33049 -0.43327 -1.32335 -0.43994 -1.32335 -0.43994 C -1.32244 -0.44157 -1.32189 -0.44385 -1.3207 -0.44466 C -1.31548 -0.44873 -1.30449 -0.45427 -1.30449 -0.45427 C -1.29964 -0.46289 -1.3034 -0.45801 -1.2936 -0.46159 C -1.28957 -0.46306 -1.28554 -0.46533 -1.28142 -0.46631 C -1.27611 -0.46778 -1.27062 -0.4681 -1.26522 -0.46875 L -1.22604 -0.47364 C -1.21029 -0.47315 -1.12377 -0.47266 -1.08816 -0.46875 C -1.07827 -0.46761 -1.06839 -0.46533 -1.0585 -0.46403 C -1.05172 -0.46306 -1.04495 -0.46257 -1.03818 -0.46159 L -1.00705 -0.45671 C -1.00027 -0.45427 -0.99368 -0.45052 -0.98682 -0.44955 C -0.95926 -0.44548 -0.97592 -0.44824 -0.93674 -0.43994 C -0.935 -0.43913 -0.93308 -0.4388 -0.93134 -0.4375 C -0.92987 -0.43636 -0.92886 -0.4336 -0.92731 -0.43278 C -0.92429 -0.43116 -0.92099 -0.43132 -0.91788 -0.43034 C -0.91284 -0.42888 -0.9079 -0.42692 -0.90296 -0.42546 C -0.89939 -0.42448 -0.89572 -0.42432 -0.89215 -0.42302 C -0.88666 -0.42123 -0.88144 -0.41748 -0.87595 -0.41586 L -0.8516 -0.40869 C -0.84977 -0.40707 -0.84812 -0.40463 -0.84619 -0.40381 C -0.84217 -0.40218 -0.81791 -0.39925 -0.81644 -0.39909 C -0.78605 -0.38428 -0.81827 -0.39877 -0.78266 -0.38705 C -0.77671 -0.38509 -0.77094 -0.38216 -0.76508 -0.37989 C -0.76279 -0.37891 -0.7605 -0.37842 -0.75831 -0.37744 C -0.75281 -0.37517 -0.7476 -0.37191 -0.7421 -0.37028 L -0.72581 -0.3654 C -0.71409 -0.36149 -0.70246 -0.35694 -0.69065 -0.35336 C -0.63682 -0.33708 -0.69651 -0.35677 -0.65687 -0.34619 C -0.65229 -0.34489 -0.6479 -0.34261 -0.64332 -0.34131 C -0.63929 -0.34017 -0.63517 -0.34017 -0.63114 -0.33903 C -0.62666 -0.33773 -0.62217 -0.33545 -0.61769 -0.33415 C -0.6132 -0.33301 -0.60862 -0.33285 -0.60414 -0.33171 C -0.59874 -0.33041 -0.59333 -0.32845 -0.58793 -0.32699 C -0.58473 -0.32601 -0.58152 -0.32569 -0.57841 -0.32455 C -0.55598 -0.31592 -0.58418 -0.32243 -0.55543 -0.31739 C -0.51762 -0.29492 -0.57017 -0.32438 -0.5298 -0.30778 C -0.52815 -0.30713 -0.52723 -0.30388 -0.52568 -0.3029 C -0.52312 -0.30144 -0.52028 -0.30176 -0.51762 -0.30046 C -0.4843 -0.28435 -0.50673 -0.29167 -0.48787 -0.28614 C -0.47395 -0.27783 -0.47981 -0.28076 -0.47029 -0.27653 C -0.45921 -0.2666 -0.47121 -0.27604 -0.45674 -0.26921 C -0.45262 -0.26726 -0.44859 -0.26465 -0.44457 -0.26205 C -0.43413 -0.25505 -0.42406 -0.24675 -0.41353 -0.2404 C -0.41216 -0.23959 -0.41078 -0.23894 -0.40941 -0.23796 C -0.40712 -0.23649 -0.40502 -0.23438 -0.40264 -0.23324 C -0.40044 -0.2321 -0.39815 -0.23194 -0.39595 -0.2308 C -0.39321 -0.22949 -0.39064 -0.22689 -0.3878 -0.22608 C -0.38332 -0.22445 -0.37874 -0.22445 -0.37426 -0.22364 C -0.36904 -0.2142 -0.37361 -0.22054 -0.36208 -0.21631 C -0.35622 -0.21436 -0.35036 -0.21192 -0.3445 -0.20915 C -0.34175 -0.20785 -0.33919 -0.20524 -0.33644 -0.20443 C -0.33086 -0.20248 -0.3055 -0.19987 -0.30257 -0.19955 C -0.29946 -0.19792 -0.29635 -0.19597 -0.29314 -0.19483 C -0.29003 -0.19352 -0.28673 -0.19369 -0.28371 -0.19239 C -0.26174 -0.18262 -0.29845 -0.19173 -0.26476 -0.18522 C -0.24004 -0.17253 -0.2752 -0.18929 -0.23904 -0.1779 C -0.23666 -0.17725 -0.23464 -0.17399 -0.23226 -0.17318 C -0.22832 -0.17155 -0.2242 -0.17188 -0.22018 -0.17074 C -0.2156 -0.16944 -0.21111 -0.16716 -0.20663 -0.16586 C -0.2026 -0.16472 -0.19848 -0.16455 -0.19445 -0.16358 C -0.19051 -0.1626 -0.1463 -0.15072 -0.14172 -0.14909 C -0.13494 -0.14665 -0.12835 -0.14258 -0.12139 -0.14193 L -0.09979 -0.13949 C -0.09301 -0.13786 -0.08633 -0.13574 -0.07956 -0.13461 C -0.07187 -0.13347 -0.06418 -0.13314 -0.05649 -0.13233 L -0.02133 -0.12744 L 0.11252 -0.13233 C 0.11508 -0.13249 0.12835 -0.13493 0.13412 -0.13949 C 0.13687 -0.1416 0.13961 -0.14405 0.14227 -0.14665 C 0.14364 -0.14811 0.14492 -0.14991 0.1463 -0.15153 C 0.14767 -0.15463 0.14859 -0.15853 0.15033 -0.16114 C 0.15142 -0.16276 0.15344 -0.16179 0.15445 -0.16358 C 0.16488 -0.18213 0.15454 -0.16862 0.15985 -0.18278 C 0.16085 -0.18555 0.1625 -0.1875 0.16388 -0.18994 C 0.16525 -0.19792 0.16626 -0.20622 0.1679 -0.21403 C 0.17047 -0.22591 0.17202 -0.22852 0.17605 -0.23796 C 0.1788 -0.25782 0.17569 -0.23926 0.18411 -0.26921 C 0.18475 -0.27149 0.18512 -0.27409 0.18548 -0.27653 C 0.18685 -0.28451 0.18786 -0.29265 0.1896 -0.30046 C 0.19015 -0.30323 0.19134 -0.30534 0.19226 -0.30778 C 0.19363 -0.32927 0.19619 -0.36931 0.19628 -0.38461 C 0.19665 -0.43034 0.19573 -0.47591 0.195 -0.52165 C 0.19473 -0.53776 0.1939 -0.54379 0.19088 -0.55762 C 0.18969 -0.56332 0.18859 -0.56934 0.18685 -0.57455 C 0.18585 -0.57748 0.18411 -0.57927 0.18283 -0.58171 C 0.18237 -0.58415 0.18209 -0.58659 0.18145 -0.58887 C 0.17871 -0.5988 0.17944 -0.59343 0.17605 -0.60091 C 0.17504 -0.60319 0.17422 -0.6058 0.17331 -0.60824 C 0.17285 -0.61052 0.17266 -0.61312 0.17202 -0.6154 C 0.16955 -0.62403 0.1679 -0.62858 0.16388 -0.63461 C 0.16259 -0.6364 0.16104 -0.63754 0.15985 -0.63949 C 0.15692 -0.64388 0.1517 -0.65381 0.1517 -0.65381 C 0.14932 -0.66667 0.15197 -0.65755 0.14355 -0.6683 C 0.12661 -0.68978 0.13751 -0.68067 0.12469 -0.68994 C 0.09741 -0.72868 0.1387 -0.6722 0.10977 -0.70427 C 0.1084 -0.70589 0.10858 -0.71045 0.10711 -0.71159 C 0.0943 -0.72038 0.08578 -0.72103 0.07324 -0.72347 C 0.0683 -0.72591 0.06345 -0.72917 0.05841 -0.7308 C 0.03827 -0.73682 -1.14437E-6 -0.7461 -0.0227 -0.74756 C -0.04751 -0.74919 -0.07232 -0.74903 -0.09713 -0.75 C -0.28628 -0.75782 -0.11041 -0.75244 -0.28774 -0.75716 L -0.45674 -0.75244 C -0.468 -0.75196 -0.47935 -0.7513 -0.49052 -0.75 C -0.60633 -0.73601 -0.42635 -0.75358 -0.54197 -0.74284 C -0.5579 -0.73926 -0.56303 -0.73877 -0.58253 -0.72836 C -0.58702 -0.72591 -0.5915 -0.72315 -0.59599 -0.72119 C -0.59864 -0.71989 -0.60148 -0.72005 -0.60414 -0.71875 C -0.60826 -0.7168 -0.61228 -0.71403 -0.61631 -0.71159 C -0.6186 -0.71013 -0.62071 -0.70785 -0.62309 -0.70671 C -0.62574 -0.70541 -0.62849 -0.70524 -0.63114 -0.70427 L -0.65147 -0.69711 C -0.65421 -0.69466 -0.65669 -0.69141 -0.65962 -0.68994 C -0.66264 -0.68815 -0.66593 -0.68848 -0.66905 -0.6875 C -0.67582 -0.68522 -0.6826 -0.68295 -0.68937 -0.68034 C -0.69248 -0.67904 -0.6956 -0.67676 -0.6988 -0.67546 C -0.70191 -0.67432 -0.70512 -0.67399 -0.70823 -0.67302 C -0.72407 -0.66846 -0.73972 -0.66276 -0.75556 -0.65869 C -0.76142 -0.65707 -0.76728 -0.65739 -0.77314 -0.65625 C -0.78266 -0.6543 -0.79218 -0.65202 -0.80152 -0.64909 C -0.80481 -0.64795 -0.80774 -0.64519 -0.81104 -0.64421 C -0.83036 -0.63867 -0.86917 -0.62972 -0.86917 -0.62972 C -0.89636 -0.61654 -0.87265 -0.62679 -0.89481 -0.62012 C -0.89838 -0.61914 -0.90744 -0.61377 -0.90973 -0.61296 C -0.9133 -0.61166 -0.91696 -0.61133 -0.92053 -0.61052 C -0.92282 -0.60889 -0.92502 -0.60694 -0.92731 -0.6058 C -0.94653 -0.59554 -0.91651 -0.61654 -0.94626 -0.59619 C -0.94809 -0.59489 -0.94983 -0.59278 -0.95166 -0.59131 C -0.95294 -0.59033 -0.95441 -0.59001 -0.95569 -0.58887 C -0.95752 -0.58757 -0.95917 -0.58513 -0.96109 -0.58415 C -0.9642 -0.58269 -0.96741 -0.58252 -0.97061 -0.58171 C -0.97281 -0.57927 -0.97491 -0.57634 -0.97729 -0.57455 C -0.97903 -0.57324 -0.98105 -0.57357 -0.9827 -0.57211 C -0.98746 -0.56787 -0.99167 -0.56218 -0.99625 -0.55762 C -1.00156 -0.55257 -1.00732 -0.54883 -1.01245 -0.5433 C -1.04211 -0.51172 -1.01163 -0.5433 -1.0368 -0.51921 C -1.03918 -0.51709 -1.0412 -0.514 -1.04358 -0.51205 C -1.04706 -0.50912 -1.05081 -0.50716 -1.05438 -0.50489 C -1.06289 -0.48959 -1.0531 -0.5057 -1.06656 -0.4904 C -1.08038 -0.47477 -1.06582 -0.48519 -1.08148 -0.47591 C -1.08276 -0.47364 -1.08386 -0.47054 -1.08551 -0.46875 C -1.0921 -0.46175 -1.09494 -0.46159 -1.10171 -0.45915 C -1.10665 -0.45427 -1.11142 -0.44857 -1.11663 -0.44466 C -1.11911 -0.44287 -1.12203 -0.44369 -1.12469 -0.44239 C -1.1267 -0.44125 -1.14273 -0.43034 -1.14501 -0.4279 C -1.16021 -0.4113 -1.14575 -0.41813 -1.16122 -0.41341 C -1.16964 -0.40332 -1.16186 -0.41146 -1.1787 -0.40381 C -1.18145 -0.40267 -1.18411 -0.40056 -1.18685 -0.39909 C -1.19738 -0.39339 -1.18887 -0.40072 -1.20571 -0.38949 C -1.20855 -0.38754 -1.21111 -0.38428 -1.21386 -0.38216 C -1.23043 -0.36996 -1.24682 -0.35629 -1.26385 -0.34619 C -1.26797 -0.34375 -1.27209 -0.34196 -1.27602 -0.33903 C -1.28161 -0.3348 -1.28664 -0.32845 -1.29232 -0.32455 C -1.34111 -0.2902 -1.31923 -0.30616 -1.35045 -0.29086 C -1.35814 -0.28711 -1.36565 -0.28207 -1.37343 -0.27881 C -1.37737 -0.27718 -1.38149 -0.27735 -1.38561 -0.27653 C -1.38872 -0.27572 -1.39192 -0.27491 -1.39504 -0.27409 C -1.40492 -0.27491 -1.41499 -0.27393 -1.42479 -0.27653 C -1.43047 -0.278 -1.43385 -0.28614 -1.43834 -0.29086 C -1.45519 -0.30892 -1.43697 -0.28353 -1.45729 -0.31494 C -1.45683 -0.50798 -1.45674 -0.70117 -1.45592 -0.89405 C -1.45583 -0.90414 -1.45409 -0.90283 -1.4518 -0.91081 C -1.45116 -0.91309 -1.45161 -0.91651 -1.45052 -0.91813 C -1.44649 -0.92399 -1.43861 -0.92367 -1.43422 -0.9253 C -1.42699 -0.92806 -1.41976 -0.93132 -1.41261 -0.9349 C -1.4095 -0.93653 -1.40639 -0.93864 -1.40318 -0.93962 C -1.39916 -0.94108 -1.39504 -0.94092 -1.39101 -0.94206 C -1.36061 -0.95117 -1.39806 -0.94352 -1.36528 -0.94938 L -1.3099 -0.9445 C -1.30715 -0.94418 -1.30422 -0.94401 -1.30175 -0.94206 C -1.2969 -0.93832 -1.29296 -0.93181 -1.2882 -0.92774 C -1.28655 -0.92627 -1.28463 -0.92627 -1.2828 -0.9253 C -1.28051 -0.92383 -1.27831 -0.92204 -1.27602 -0.92041 C -1.27364 -0.90739 -1.27675 -0.91748 -1.26934 -0.91081 C -1.26815 -0.90983 -1.2676 -0.90755 -1.26659 -0.90609 C -1.2611 -0.89795 -1.26266 -0.89974 -1.25716 -0.89649 C -1.25533 -0.89405 -1.25359 -0.89144 -1.25176 -0.88916 C -1.24956 -0.88656 -1.24709 -0.88477 -1.24499 -0.882 C -1.24343 -0.87989 -1.24251 -0.87663 -1.24087 -0.87484 C -1.23968 -0.87338 -1.23812 -0.87338 -1.23684 -0.8724 C -1.22512 -0.86361 -1.23693 -0.87077 -1.22741 -0.8654 C -1.22329 -0.86052 -1.21954 -0.85482 -1.21523 -0.85091 C -1.21249 -0.84847 -1.20965 -0.84652 -1.20708 -0.84375 C -1.2047 -0.84099 -1.20269 -0.83724 -1.20031 -0.83415 C -1.19537 -0.82748 -1.19161 -0.8252 -1.18548 -0.81966 C -1.18456 -0.81804 -1.18374 -0.81625 -1.18273 -0.81494 C -1.18054 -0.81169 -1.17358 -0.80469 -1.17193 -0.8029 C -1.17056 -0.80127 -1.16937 -0.79916 -1.1679 -0.79802 C -1.16616 -0.79672 -1.16424 -0.79639 -1.1625 -0.79558 C -1.15847 -0.79167 -1.15454 -0.78727 -1.15042 -0.78369 C -1.14913 -0.78255 -1.14767 -0.78223 -1.14639 -0.78125 C -1.14227 -0.77816 -1.13577 -0.77149 -1.13284 -0.76677 C -1.1311 -0.76416 -1.13037 -0.76009 -1.12881 -0.75716 C -1.12387 -0.74854 -1.12387 -0.75196 -1.11929 -0.74512 C -1.11251 -0.73519 -1.11828 -0.73975 -1.11123 -0.73552 C -1.10391 -0.7225 -1.11032 -0.73308 -1.09906 -0.71875 C -1.09539 -0.71403 -1.09137 -0.70996 -1.08816 -0.70427 C -1.08551 -0.69955 -1.08368 -0.6958 -1.08011 -0.69222 C -1.078 -0.69027 -1.07562 -0.68913 -1.07333 -0.6875 C -1.06692 -0.67041 -1.07562 -0.69076 -1.0639 -0.67546 C -1.06079 -0.67139 -1.05859 -0.66569 -1.05575 -0.66097 C -1.05227 -0.65528 -1.04852 -0.64991 -1.04495 -0.64421 C -1.04349 -0.64193 -1.04239 -0.63916 -1.04092 -0.63705 C -1.03836 -0.63347 -1.03525 -0.63119 -1.03277 -0.62744 C -1.02847 -0.62077 -1.02536 -0.61149 -1.0206 -0.6058 C -1.01236 -0.59603 -1.01199 -0.59619 -1.00439 -0.58415 C -1.00247 -0.58106 -1.00101 -0.57715 -0.99899 -0.57455 C -0.99606 -0.57064 -0.9924 -0.56885 -0.98947 -0.56494 C -0.98645 -0.56071 -0.98434 -0.55469 -0.98141 -0.55046 C -0.97977 -0.54818 -0.97757 -0.54785 -0.97601 -0.54574 C -0.96768 -0.535 -0.95944 -0.52393 -0.95166 -0.51205 C -0.94946 -0.50863 -0.94846 -0.50326 -0.94626 -0.5 C -0.94388 -0.49658 -0.94067 -0.49561 -0.93811 -0.49284 C -0.93344 -0.48763 -0.92886 -0.4821 -0.92456 -0.47591 C -0.91202 -0.45785 -0.92172 -0.46387 -0.9111 -0.45915 C -0.88648 -0.43002 -0.91889 -0.46973 -0.89618 -0.4375 C -0.89417 -0.43457 -0.89151 -0.43327 -0.88941 -0.43034 C -0.88648 -0.42595 -0.88428 -0.42025 -0.88135 -0.41586 C -0.87879 -0.41211 -0.87586 -0.40967 -0.8732 -0.40625 C -0.86277 -0.39291 -0.85315 -0.37712 -0.84208 -0.3654 C -0.83759 -0.36068 -0.83384 -0.3571 -0.82999 -0.35091 C -0.81965 -0.3348 -0.82706 -0.34343 -0.81781 -0.33171 C -0.81058 -0.32292 -0.80161 -0.31755 -0.79612 -0.30534 C -0.78898 -0.28939 -0.79346 -0.29492 -0.78266 -0.28858 C -0.75822 -0.24951 -0.78065 -0.28321 -0.74879 -0.24284 C -0.74595 -0.23926 -0.74366 -0.23422 -0.74073 -0.2308 C -0.73734 -0.22689 -0.73341 -0.22477 -0.72993 -0.22119 C -0.72306 -0.21436 -0.71638 -0.20671 -0.7096 -0.19955 C -0.70512 -0.19483 -0.70091 -0.1888 -0.69605 -0.18522 C -0.68754 -0.17871 -0.67875 -0.17334 -0.67042 -0.16586 C -0.66044 -0.15707 -0.65119 -0.14567 -0.64067 -0.13949 C -0.63664 -0.13705 -0.63243 -0.13526 -0.62849 -0.13233 C -0.6175 -0.12403 -0.6067 -0.11524 -0.59599 -0.1058 C -0.59224 -0.10238 -0.58894 -0.09733 -0.58519 -0.09375 C -0.58216 -0.09099 -0.57896 -0.08887 -0.57576 -0.08659 C -0.5699 -0.08252 -0.56404 -0.07845 -0.55818 -0.07455 C -0.55552 -0.07276 -0.55269 -0.07162 -0.55003 -0.06983 C -0.54683 -0.06755 -0.54381 -0.06478 -0.5406 -0.0625 C -0.53657 -0.0599 -0.53236 -0.05811 -0.52843 -0.05534 C -0.52559 -0.05339 -0.52321 -0.04981 -0.52028 -0.04818 C -0.51771 -0.04655 -0.51488 -0.04655 -0.51222 -0.04574 C -0.50993 -0.04509 -0.50764 -0.04411 -0.50545 -0.0433 C -0.48961 -0.0293 -0.50508 -0.04216 -0.48924 -0.03125 C -0.48604 -0.02914 -0.48302 -0.02604 -0.47972 -0.02409 C -0.47752 -0.02279 -0.47523 -0.02263 -0.47295 -0.02165 L -0.46077 -0.01693 C -0.45903 -0.01612 -0.4572 -0.01547 -0.45537 -0.01449 C -0.45271 -0.01302 -0.45006 -0.01058 -0.44731 -0.00977 C -0.44383 -0.00847 -0.41976 -0.00537 -0.41756 -0.00489 C -0.41033 -0.00358 -0.40309 -0.00147 -0.39595 2.8125E-6 C -0.39101 0.00097 -0.38597 0.00114 -0.38103 0.00228 C -0.37563 0.00358 -0.37023 0.00569 -0.36483 0.00716 C -0.3608 0.00814 -0.35668 0.00846 -0.35265 0.0096 C -0.34807 0.01074 -0.34368 0.01334 -0.3391 0.01432 C -0.33287 0.01578 -0.32647 0.01595 -0.32015 0.01676 C -0.30376 0.02653 -0.31676 0.02018 -0.28774 0.02392 C -0.2774 0.02539 -0.26696 0.02685 -0.25661 0.02881 C -0.25396 0.02929 -0.2513 0.03076 -0.24856 0.03125 C -0.23949 0.03239 -0.23052 0.03271 -0.22146 0.03353 C -0.19097 0.04443 -0.22814 0.03239 -0.17825 0.04085 C -0.17367 0.0415 -0.16927 0.04443 -0.1647 0.04557 C -0.1593 0.04687 -0.15389 0.04703 -0.14849 0.04801 C -0.14126 0.04931 -0.13412 0.05192 -0.1268 0.05273 C -0.07434 0.05924 -0.05365 0.05973 -0.0065 0.0625 L 0.07461 0.05761 C 0.07608 0.05745 0.07727 0.05566 0.07864 0.05517 C 0.0845 0.05322 0.09045 0.05224 0.09622 0.05045 C 0.09805 0.0498 0.09979 0.0485 0.10171 0.04801 C 0.11838 0.04411 0.1289 0.04297 0.14492 0.04085 C 0.15966 0.03206 0.14657 0.03873 0.16653 0.03353 C 0.17147 0.03239 0.17404 0.02946 0.17871 0.02636 C 0.18795 0.02018 0.1766 0.02946 0.19088 0.01676 C 0.19317 0.01269 0.19592 0.00944 0.19766 0.00472 C 0.19857 0.00228 0.19921 -0.00049 0.2004 -0.00244 C 0.20516 -0.01107 0.20443 -0.00277 0.20443 -0.01205 " pathEditMode="relative" ptsTypes="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34" dur="4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9" grpId="0" animBg="1"/>
      <p:bldP spid="15" grpId="0" animBg="1"/>
      <p:bldP spid="10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/>
          <p:nvPr/>
        </p:nvSpPr>
        <p:spPr>
          <a:xfrm>
            <a:off x="1223322" y="4338897"/>
            <a:ext cx="14784135" cy="1075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>
              <a:lnSpc>
                <a:spcPts val="9001"/>
              </a:lnSpc>
              <a:defRPr sz="1800"/>
            </a:pPr>
            <a:r>
              <a:rPr lang="pl-PL" sz="7200" b="1" dirty="0">
                <a:solidFill>
                  <a:srgbClr val="1CAED1"/>
                </a:solidFill>
                <a:latin typeface="Arial"/>
                <a:ea typeface="Arial"/>
                <a:cs typeface="Arial"/>
                <a:sym typeface="Helvetica Neue Bold for IBM"/>
              </a:rPr>
              <a:t>Future</a:t>
            </a:r>
            <a:r>
              <a:rPr lang="pl-PL" sz="7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Helvetica Neue Bold for IBM"/>
              </a:rPr>
              <a:t> agenda</a:t>
            </a:r>
            <a:endParaRPr sz="7200" dirty="0">
              <a:solidFill>
                <a:srgbClr val="FFFFFF"/>
              </a:solidFill>
              <a:latin typeface="Arial"/>
              <a:ea typeface="Arial"/>
              <a:cs typeface="Arial"/>
              <a:sym typeface="Helvetica Neue Thin"/>
            </a:endParaRPr>
          </a:p>
        </p:txBody>
      </p:sp>
      <p:pic>
        <p:nvPicPr>
          <p:cNvPr id="441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72695" y="9096931"/>
            <a:ext cx="875705" cy="344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58F3CC98-96A6-44B0-A0CB-9B5AE45B3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946327"/>
      </p:ext>
    </p:extLst>
  </p:cSld>
  <p:clrMapOvr>
    <a:masterClrMapping/>
  </p:clrMapOvr>
  <p:transition spd="slow">
    <p:push dir="u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b="0" dirty="0"/>
              <a:t>Schr</a:t>
            </a:r>
            <a:r>
              <a:rPr lang="en-US" sz="4400" b="0" dirty="0"/>
              <a:t>ö</a:t>
            </a:r>
            <a:r>
              <a:rPr lang="pl-PL" sz="4400" dirty="0"/>
              <a:t>dinger plan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3583934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→</a:t>
            </a:r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Evaluating your model: validation, model selection, metrics,...</a:t>
            </a:r>
            <a:b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→</a:t>
            </a: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Regression and Classification with Linear Models</a:t>
            </a: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→</a:t>
            </a: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Dimensionality Reduction and Feature Selection</a:t>
            </a: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	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→</a:t>
            </a: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Support Vector Machines in details</a:t>
            </a: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→</a:t>
            </a: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Decision Tree and Random Forest</a:t>
            </a: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→</a:t>
            </a: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Ensemble methods (bagging, boosting, ...)</a:t>
            </a: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→</a:t>
            </a: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Neural Networks and Deep Learning</a:t>
            </a: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→</a:t>
            </a: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Non-parametric models</a:t>
            </a: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→</a:t>
            </a: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Reinforcement Learning</a:t>
            </a:r>
            <a:b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→</a:t>
            </a: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Evolutionary Computation</a:t>
            </a:r>
          </a:p>
          <a:p>
            <a:pPr marL="0" indent="0">
              <a:buNone/>
            </a:pPr>
            <a:endParaRPr lang="pl-PL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D775F51E-05A3-428B-A749-D638413EB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C58A8F-F0B0-4194-B067-951FF922CCCA}"/>
              </a:ext>
            </a:extLst>
          </p:cNvPr>
          <p:cNvSpPr txBox="1"/>
          <p:nvPr/>
        </p:nvSpPr>
        <p:spPr>
          <a:xfrm>
            <a:off x="11897347" y="8653549"/>
            <a:ext cx="4712829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Your help is welcomed!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AutoShape 2" descr="Résultat de recherche d'images pour &quot;i want you&quot;">
            <a:extLst>
              <a:ext uri="{FF2B5EF4-FFF2-40B4-BE49-F238E27FC236}">
                <a16:creationId xmlns:a16="http://schemas.microsoft.com/office/drawing/2014/main" id="{DD0ED484-1891-46EB-8A0E-C40837646F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A person wearing a costume&#10;&#10;Description generated with high confidence">
            <a:extLst>
              <a:ext uri="{FF2B5EF4-FFF2-40B4-BE49-F238E27FC236}">
                <a16:creationId xmlns:a16="http://schemas.microsoft.com/office/drawing/2014/main" id="{A766013B-3C53-4822-A6C9-8765D57FF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4453" y="2785740"/>
            <a:ext cx="4250618" cy="571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8574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b="0" dirty="0"/>
              <a:t>Bibliography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3583934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→</a:t>
            </a: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800" b="1" dirty="0"/>
              <a:t>The 9 Deep Learning Papers You Need To Know About</a:t>
            </a:r>
          </a:p>
          <a:p>
            <a:pPr marL="0" indent="0">
              <a:buNone/>
            </a:pP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https://adeshpande3.github.io/adeshpande3.github.io/The-9-Deep-Learning-Papers-You-Need-To-Know-About.html</a:t>
            </a:r>
          </a:p>
        </p:txBody>
      </p:sp>
      <p:pic>
        <p:nvPicPr>
          <p:cNvPr id="6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77FCC5B1-75E0-46E0-A4B8-39F00A2FA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201545"/>
      </p:ext>
    </p:extLst>
  </p:cSld>
  <p:clrMapOvr>
    <a:masterClrMapping/>
  </p:clrMapOvr>
  <p:transition spd="slow">
    <p:push dir="u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/>
          <p:nvPr/>
        </p:nvSpPr>
        <p:spPr>
          <a:xfrm>
            <a:off x="3073743" y="4338897"/>
            <a:ext cx="12056381" cy="1075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l">
              <a:lnSpc>
                <a:spcPts val="9001"/>
              </a:lnSpc>
              <a:defRPr sz="1800"/>
            </a:pPr>
            <a:r>
              <a:rPr lang="pl-PL" sz="7200" b="1" dirty="0" err="1">
                <a:solidFill>
                  <a:srgbClr val="1CAED1"/>
                </a:solidFill>
                <a:ea typeface="Arial"/>
                <a:cs typeface="Arial"/>
                <a:sym typeface="Helvetica Neue Bold for IBM"/>
              </a:rPr>
              <a:t>Thank</a:t>
            </a:r>
            <a:r>
              <a:rPr lang="pl-PL" sz="7200" b="1" dirty="0">
                <a:solidFill>
                  <a:srgbClr val="1CAED1"/>
                </a:solidFill>
                <a:ea typeface="Arial"/>
                <a:cs typeface="Arial"/>
                <a:sym typeface="Helvetica Neue Bold for IBM"/>
              </a:rPr>
              <a:t> </a:t>
            </a:r>
            <a:r>
              <a:rPr lang="pl-PL" sz="7200" b="1" dirty="0" err="1">
                <a:solidFill>
                  <a:srgbClr val="1CAED1"/>
                </a:solidFill>
                <a:ea typeface="Arial"/>
                <a:cs typeface="Arial"/>
                <a:sym typeface="Helvetica Neue Bold for IBM"/>
              </a:rPr>
              <a:t>you</a:t>
            </a:r>
            <a:endParaRPr sz="7200" dirty="0">
              <a:solidFill>
                <a:srgbClr val="FFFFFF"/>
              </a:solidFill>
              <a:ea typeface="Arial"/>
              <a:cs typeface="Arial"/>
              <a:sym typeface="Helvetica Neue Thin"/>
            </a:endParaRPr>
          </a:p>
        </p:txBody>
      </p:sp>
      <p:pic>
        <p:nvPicPr>
          <p:cNvPr id="441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72695" y="9096931"/>
            <a:ext cx="875705" cy="3440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31953840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Artificial Intelligence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75415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What is not Artificial Intelligence and few other misconceptions:</a:t>
            </a:r>
          </a:p>
          <a:p>
            <a:pPr marL="0" indent="0">
              <a:buNone/>
            </a:pPr>
            <a:r>
              <a:rPr lang="pl-PL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Misconception 3. </a:t>
            </a: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Gap industry / research</a:t>
            </a:r>
          </a:p>
          <a:p>
            <a:pPr marL="444523" lvl="1" indent="0">
              <a:buNone/>
            </a:pPr>
            <a:r>
              <a:rPr lang="pl-PL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Neural Networks </a:t>
            </a: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are OLD. VERY OLD.</a:t>
            </a:r>
            <a:endParaRPr lang="fr-FR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44523" lvl="1" indent="0">
              <a:buNone/>
            </a:pPr>
            <a:r>
              <a:rPr lang="pl-PL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Deep Learning </a:t>
            </a: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 not the Holy Grail:</a:t>
            </a:r>
            <a:b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→</a:t>
            </a: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Supervised</a:t>
            </a:r>
            <a:b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→</a:t>
            </a: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Very slow</a:t>
            </a:r>
            <a:b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→</a:t>
            </a: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Extremely specialized algorithms</a:t>
            </a:r>
            <a:b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b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3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e.g.:</a:t>
            </a: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AlphaGo Zero’s secret is Reinforcement Learning </a:t>
            </a:r>
            <a:b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+ 25 million dollars worth of computational power</a:t>
            </a:r>
            <a:b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	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→</a:t>
            </a: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Nothing new but a nice engineered PoC and media attention.</a:t>
            </a:r>
            <a:b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Not only my opinion: </a:t>
            </a:r>
            <a:r>
              <a:rPr lang="pl-PL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https://medium.com/@josecamachocollados/is-alphazero-really-a-scientific-breakthrough-in-ai-bf66ae1c84f2</a:t>
            </a:r>
            <a:endParaRPr lang="pl-PL" sz="32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sym typeface="Helvetica Neue Light"/>
            </a:endParaRPr>
          </a:p>
          <a:p>
            <a:endParaRPr lang="pl-PL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10" descr="https://cdn2.iconfinder.com/data/icons/knowledge/512/electronic_brain-512.png">
            <a:extLst>
              <a:ext uri="{FF2B5EF4-FFF2-40B4-BE49-F238E27FC236}">
                <a16:creationId xmlns:a16="http://schemas.microsoft.com/office/drawing/2014/main" id="{E55813F2-DF24-4FF5-98C8-5C0E6B32C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27" y="215511"/>
            <a:ext cx="1059274" cy="1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6EAD04-222F-4633-A529-B8088EE3E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4614" y="4505981"/>
            <a:ext cx="600075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1443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,76181"/>
  <p:tag name="ORIGINALWIDTH" val="102,7643"/>
  <p:tag name="LATEXADDIN" val="\documentclass{article}&#10;\usepackage{amsmath}&#10;\usepackage{amssymb}&#10;\pagestyle{empty}&#10;\begin{document}&#10;&#10;$X$&#10;&#10;&#10;\end{document}"/>
  <p:tag name="IGUANATEXSIZE" val="28"/>
  <p:tag name="IGUANATEXCURSOR" val="10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6228"/>
  <p:tag name="ORIGINALWIDTH" val="61,50858"/>
  <p:tag name="LATEXADDIN" val="\documentclass{article}&#10;\usepackage{amsmath}&#10;\usepackage{amssymb}&#10;\pagestyle{empty}&#10;\begin{document}&#10;&#10;$h$&#10;&#10;&#10;\end{document}"/>
  <p:tag name="IGUANATEXSIZE" val="28"/>
  <p:tag name="IGUANATEXCURSOR" val="10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,0126"/>
  <p:tag name="ORIGINALWIDTH" val="657,8418"/>
  <p:tag name="LATEXADDIN" val="\documentclass{article}&#10;\usepackage{amsmath}&#10;\usepackage{amssymb}&#10;\pagestyle{empty}&#10;\begin{document}&#10;&#10;$U \subset X \to Y$&#10;&#10;&#10;\end{document}"/>
  <p:tag name="IGUANATEXSIZE" val="32"/>
  <p:tag name="IGUANATEXCURSOR" val="12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8,25953"/>
  <p:tag name="ORIGINALWIDTH" val="187,5261"/>
  <p:tag name="LATEXADDIN" val="\documentclass{article}&#10;\usepackage{amsmath}&#10;\usepackage{amssymb}&#10;\pagestyle{empty}&#10;\begin{document}&#10;&#10;$\implies$&#10;&#10;&#10;\end{document}"/>
  <p:tag name="IGUANATEXSIZE" val="32"/>
  <p:tag name="IGUANATEXCURSOR" val="11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658"/>
  <p:tag name="ORIGINALWIDTH" val="62,25866"/>
  <p:tag name="LATEXADDIN" val="\documentclass{article}&#10;\usepackage{amsmath}&#10;\usepackage{amssymb}&#10;\pagestyle{empty}&#10;\begin{document}&#10;&#10;$f$&#10;&#10;&#10;\end{document}"/>
  <p:tag name="IGUANATEXSIZE" val="32"/>
  <p:tag name="IGUANATEXCURSOR" val="10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658"/>
  <p:tag name="ORIGINALWIDTH" val="62,25866"/>
  <p:tag name="LATEXADDIN" val="\documentclass{article}&#10;\usepackage{amsmath}&#10;\usepackage{amssymb}&#10;\pagestyle{empty}&#10;\begin{document}&#10;&#10;$f$&#10;&#10;&#10;\end{document}"/>
  <p:tag name="IGUANATEXSIZE" val="32"/>
  <p:tag name="IGUANATEXCURSOR" val="10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658"/>
  <p:tag name="ORIGINALWIDTH" val="62,25866"/>
  <p:tag name="LATEXADDIN" val="\documentclass{article}&#10;\usepackage{amsmath}&#10;\usepackage{amssymb}&#10;\pagestyle{empty}&#10;\begin{document}&#10;&#10;$f$&#10;&#10;&#10;\end{document}"/>
  <p:tag name="IGUANATEXSIZE" val="32"/>
  <p:tag name="IGUANATEXCURSOR" val="10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8,25953"/>
  <p:tag name="ORIGINALWIDTH" val="187,5261"/>
  <p:tag name="LATEXADDIN" val="\documentclass{article}&#10;\usepackage{amsmath}&#10;\usepackage{amssymb}&#10;\pagestyle{empty}&#10;\begin{document}&#10;&#10;$\implies$&#10;&#10;&#10;\end{document}"/>
  <p:tag name="IGUANATEXSIZE" val="32"/>
  <p:tag name="IGUANATEXCURSOR" val="11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,76181"/>
  <p:tag name="ORIGINALWIDTH" val="105,0146"/>
  <p:tag name="LATEXADDIN" val="\documentclass{article}&#10;\usepackage{amsmath}&#10;\usepackage{amssymb}&#10;\pagestyle{empty}&#10;\begin{document}&#10;&#10;$H$&#10;&#10;&#10;\end{document}"/>
  <p:tag name="IGUANATEXSIZE" val="36"/>
  <p:tag name="IGUANATEXCURSOR" val="10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,76181"/>
  <p:tag name="ORIGINALWIDTH" val="95,26331"/>
  <p:tag name="LATEXADDIN" val="\documentclass{article}&#10;\usepackage{amsmath}&#10;\usepackage{amssymb}&#10;\pagestyle{empty}&#10;\begin{document}&#10;&#10;$D$&#10;&#10;&#10;\end{document}"/>
  <p:tag name="IGUANATEXSIZE" val="28"/>
  <p:tag name="IGUANATEXCURSOR" val="10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,76181"/>
  <p:tag name="ORIGINALWIDTH" val="105,0146"/>
  <p:tag name="LATEXADDIN" val="\documentclass{article}&#10;\usepackage{amsmath}&#10;\usepackage{amssymb}&#10;\pagestyle{empty}&#10;\begin{document}&#10;&#10;$H$&#10;&#10;&#10;\end{document}"/>
  <p:tag name="IGUANATEXSIZE" val="28"/>
  <p:tag name="IGUANATEXCURSOR" val="10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5,769"/>
  <p:tag name="ORIGINALWIDTH" val="720,1005"/>
  <p:tag name="LATEXADDIN" val="\documentclass{article}&#10;\usepackage{amsmath}&#10;\usepackage{amssymb}&#10;\pagestyle{empty}&#10;\begin{document}&#10;&#10;$C_f: H \to \mathbb R^+$&#10;&#10;&#10;\end{document}"/>
  <p:tag name="IGUANATEXSIZE" val="28"/>
  <p:tag name="IGUANATEXCURSOR" val="10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,76181"/>
  <p:tag name="ORIGINALWIDTH" val="91,51276"/>
  <p:tag name="LATEXADDIN" val="\documentclass{article}&#10;\usepackage{amsmath}&#10;\usepackage{amssymb}&#10;\pagestyle{empty}&#10;\begin{document}&#10;&#10;$Y$&#10;&#10;&#10;\end{document}"/>
  <p:tag name="IGUANATEXSIZE" val="28"/>
  <p:tag name="IGUANATEXCURSOR" val="10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8,7694"/>
  <p:tag name="ORIGINALWIDTH" val="819,1143"/>
  <p:tag name="LATEXADDIN" val="\documentclass{article}&#10;\usepackage{amsmath}&#10;\usepackage{amssymb}&#10;\pagestyle{empty}&#10;\begin{document}&#10;&#10;$A_{C_f}(D, h) = h'$&#10;&#10;&#10;\end{document}"/>
  <p:tag name="IGUANATEXSIZE" val="28"/>
  <p:tag name="IGUANATEXCURSOR" val="11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8,51236"/>
  <p:tag name="ORIGINALWIDTH" val="87,01212"/>
  <p:tag name="LATEXADDIN" val="\documentclass{article}&#10;\usepackage{amsmath}&#10;\usepackage{amssymb}&#10;\pagestyle{empty}&#10;\begin{document}&#10;&#10;$A$&#10;&#10;&#10;\end{document}"/>
  <p:tag name="IGUANATEXSIZE" val="16"/>
  <p:tag name="IGUANATEXCURSOR" val="10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,76181"/>
  <p:tag name="ORIGINALWIDTH" val="105,0146"/>
  <p:tag name="LATEXADDIN" val="\documentclass{article}&#10;\usepackage{amsmath}&#10;\usepackage{amssymb}&#10;\pagestyle{empty}&#10;\begin{document}&#10;&#10;$H$&#10;&#10;&#10;\end{document}"/>
  <p:tag name="IGUANATEXSIZE" val="28"/>
  <p:tag name="IGUANATEXCURSOR" val="10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,76181"/>
  <p:tag name="ORIGINALWIDTH" val="95,26331"/>
  <p:tag name="LATEXADDIN" val="\documentclass{article}&#10;\usepackage{amsmath}&#10;\usepackage{amssymb}&#10;\pagestyle{empty}&#10;\begin{document}&#10;&#10;$D$&#10;&#10;&#10;\end{document}"/>
  <p:tag name="IGUANATEXSIZE" val="28"/>
  <p:tag name="IGUANATEXCURSOR" val="10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,5174"/>
  <p:tag name="ORIGINALWIDTH" val="1606,724"/>
  <p:tag name="LATEXADDIN" val="\documentclass{article}&#10;\usepackage{amsmath}&#10;\pagestyle{empty}&#10;\begin{document}&#10;&#10;$(\mathbf{x},\mathbf{y}) = \{(x_1, y_1), ..., (x_n, y_n)\}$&#10;&#10;&#10;\end{document}"/>
  <p:tag name="IGUANATEXSIZE" val="28"/>
  <p:tag name="IGUANATEXCURSOR" val="13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7,0372"/>
  <p:tag name="ORIGINALWIDTH" val="1230,922"/>
  <p:tag name="LATEXADDIN" val="\documentclass{article}&#10;\usepackage{amsmath}&#10;\pagestyle{empty}&#10;\begin{document}&#10;&#10;$\text{RSS} = \underset{i=1}{\overset{n}{\sum}}(h(x_i) -y_i)^2$&#10;&#10;&#10;\end{document}"/>
  <p:tag name="IGUANATEXSIZE" val="28"/>
  <p:tag name="IGUANATEXCURSOR" val="13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,5174"/>
  <p:tag name="ORIGINALWIDTH" val="777,1084"/>
  <p:tag name="LATEXADDIN" val="\documentclass{article}&#10;\usepackage{amsmath}&#10;\usepackage{amssymb}&#10;\pagestyle{empty}&#10;\begin{document}&#10;&#10;$f(x) = \alpha x + \beta$&#10;&#10;&#10;\end{document}"/>
  <p:tag name="IGUANATEXSIZE" val="28"/>
  <p:tag name="IGUANATEXCURSOR" val="1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,76181"/>
  <p:tag name="ORIGINALWIDTH" val="350,2989"/>
  <p:tag name="LATEXADDIN" val="\documentclass{article}&#10;\usepackage{amsmath}&#10;\usepackage{amssymb}&#10;\pagestyle{empty}&#10;\begin{document}&#10;&#10;$Y = \mathbb R$&#10;&#10;&#10;\end{document}"/>
  <p:tag name="IGUANATEXSIZE" val="28"/>
  <p:tag name="IGUANATEXCURSOR" val="11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,76181"/>
  <p:tag name="ORIGINALWIDTH" val="363,0506"/>
  <p:tag name="LATEXADDIN" val="\documentclass{article}&#10;\usepackage{amsmath}&#10;\usepackage{amssymb}&#10;\pagestyle{empty}&#10;\begin{document}&#10;&#10;$X = \mathbb R$&#10;&#10;&#10;\end{document}"/>
  <p:tag name="IGUANATEXSIZE" val="28"/>
  <p:tag name="IGUANATEXCURSOR" val="11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,5174"/>
  <p:tag name="ORIGINALWIDTH" val="1606,724"/>
  <p:tag name="LATEXADDIN" val="\documentclass{article}&#10;\usepackage{amsmath}&#10;\usepackage{amssymb}&#10;\pagestyle{empty}&#10;\begin{document}&#10;&#10;$(\mathbf x, \mathbf y) = \{(x_1,y_1),...,(x_n, y_n)\}$&#10;&#10;&#10;\end{document}"/>
  <p:tag name="IGUANATEXSIZE" val="28"/>
  <p:tag name="IGUANATEXCURSOR" val="15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658"/>
  <p:tag name="ORIGINALWIDTH" val="573,08"/>
  <p:tag name="LATEXADDIN" val="\documentclass{article}&#10;\usepackage{amsmath}&#10;\usepackage{amssymb}&#10;\pagestyle{empty}&#10;\begin{document}&#10;&#10;$f: X \to Y$&#10;&#10;&#10;\end{document}"/>
  <p:tag name="IGUANATEXSIZE" val="28"/>
  <p:tag name="IGUANATEXCURSOR" val="10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,5174"/>
  <p:tag name="ORIGINALWIDTH" val="835,6166"/>
  <p:tag name="LATEXADDIN" val="\documentclass{article}&#10;\usepackage{amsmath}&#10;\usepackage{amssymb}&#10;\pagestyle{empty}&#10;\begin{document}&#10;&#10;$\mathbf x = \{x_1, ..., x_n\}$&#10;&#10;&#10;\end{document}"/>
  <p:tag name="IGUANATEXSIZE" val="28"/>
  <p:tag name="IGUANATEXCURSOR" val="13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,5174"/>
  <p:tag name="ORIGINALWIDTH" val="2683,125"/>
  <p:tag name="LATEXADDIN" val="\documentclass{article}&#10;\usepackage{amsmath}&#10;\usepackage{amssymb}&#10;\pagestyle{empty}&#10;\begin{document}&#10;&#10;$(\mathbf x, \mathbf y) = \{(x_1,y_1),...,(x_k,y_k), (x_{k+1},?),...,(x_n, ?)\}$&#10;&#10;&#10;\end{document}"/>
  <p:tag name="IGUANATEXSIZE" val="28"/>
  <p:tag name="IGUANATEXCURSOR" val="12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,5174"/>
  <p:tag name="ORIGINALWIDTH" val="1849,008"/>
  <p:tag name="LATEXADDIN" val="\documentclass{article}&#10;\usepackage{amsmath}&#10;\pagestyle{empty}&#10;\begin{document}&#10;&#10;$(\mathbf{x}, \mathbf{y}) = \{ (0,0), (0,0), (1,0), (1,1) \}$&#10;&#10;&#10;\end{document}"/>
  <p:tag name="IGUANATEXSIZE" val="28"/>
  <p:tag name="IGUANATEXCURSOR" val="13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,5174"/>
  <p:tag name="ORIGINALWIDTH" val="343,5479"/>
  <p:tag name="LATEXADDIN" val="\documentclass{article}&#10;\usepackage{amsmath}&#10;\pagestyle{empty}&#10;\begin{document}&#10;&#10;$p(x,y)$&#10;&#10;&#10;\end{document}"/>
  <p:tag name="IGUANATEXSIZE" val="28"/>
  <p:tag name="IGUANATEXCURSOR" val="8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,5174"/>
  <p:tag name="ORIGINALWIDTH" val="322,545"/>
  <p:tag name="LATEXADDIN" val="\documentclass{article}&#10;\usepackage{amsmath}&#10;\pagestyle{empty}&#10;\begin{document}&#10;&#10;$p(y|x)$&#10;&#10;&#10;\end{document}"/>
  <p:tag name="IGUANATEXSIZE" val="28"/>
  <p:tag name="IGUANATEXCURSOR" val="8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,5174"/>
  <p:tag name="ORIGINALWIDTH" val="3031,923"/>
  <p:tag name="LATEXADDIN" val="\documentclass{article}&#10;\usepackage{amsmath}&#10;\pagestyle{empty}&#10;\begin{document}&#10;&#10;$A_{\text{off}}(X,y) = h : h(x_1 | X,y) = y_1 \to h(x_2 | X,y) = y_2 \to ...$&#10;&#10;&#10;\end{document}"/>
  <p:tag name="IGUANATEXSIZE" val="28"/>
  <p:tag name="IGUANATEXCURSOR" val="15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,5174"/>
  <p:tag name="ORIGINALWIDTH" val="4052,065"/>
  <p:tag name="LATEXADDIN" val="\documentclass{article}&#10;\usepackage{amsmath}&#10;\pagestyle{empty}&#10;\begin{document}&#10;&#10;$A_{\text{inc}} (X,y) = h_0 : h_0(x_1 | X,y) = y_1 \to h_1(x_1, (X,y) \cup (x_1,f(x_1)) ) = \tilde y_2 \to ...&#10;$&#10;&#10;&#10;\end{document}"/>
  <p:tag name="IGUANATEXSIZE" val="28"/>
  <p:tag name="IGUANATEXCURSOR" val="19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,5174"/>
  <p:tag name="ORIGINALWIDTH" val="3613,254"/>
  <p:tag name="LATEXADDIN" val="\documentclass{article}&#10;\usepackage{amsmath}&#10;\pagestyle{empty}&#10;\begin{document}&#10;&#10;$A_{\text{on}} (X,y) = h_0 : h_0(x_1 | X,y) = y_1 \to h_1(x_1, X \cup \{x_1\},y) = \bar y_2 \to ...&#10;$&#10;&#10;&#10;\end{document}"/>
  <p:tag name="IGUANATEXSIZE" val="28"/>
  <p:tag name="IGUANATEXCURSOR" val="18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5,5161"/>
  <p:tag name="ORIGINALWIDTH" val="625,5873"/>
  <p:tag name="LATEXADDIN" val="\documentclass{article}&#10;\usepackage{amsmath}&#10;\pagestyle{empty}&#10;\begin{document}&#10;&#10;$y_i \neq \tilde y_i \neq \bar  y_i$&#10;&#10;\end{document}"/>
  <p:tag name="IGUANATEXSIZE" val="28"/>
  <p:tag name="IGUANATEXCURSOR" val="11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,5174"/>
  <p:tag name="ORIGINALWIDTH" val="1606,724"/>
  <p:tag name="LATEXADDIN" val="\documentclass{article}&#10;\usepackage{amsmath}&#10;\pagestyle{empty}&#10;\begin{document}&#10;&#10;$(\mathbf x,\mathbf y) = \{(x_1, y_1), ..., (x_n, y_n)\} $&#10;&#10;&#10;\end{document}"/>
  <p:tag name="IGUANATEXSIZE" val="28"/>
  <p:tag name="IGUANATEXCURSOR" val="10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6228"/>
  <p:tag name="ORIGINALWIDTH" val="570,0795"/>
  <p:tag name="LATEXADDIN" val="\documentclass{article}&#10;\usepackage{amsmath}&#10;\usepackage{amssymb}&#10;\pagestyle{empty}&#10;\begin{document}&#10;&#10;$h: X \to Y$&#10;&#10;&#10;\end{document}"/>
  <p:tag name="IGUANATEXSIZE" val="32"/>
  <p:tag name="IGUANATEXCURSOR" val="11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,2646"/>
  <p:tag name="ORIGINALWIDTH" val="367,5513"/>
  <p:tag name="LATEXADDIN" val="\documentclass{article}&#10;\usepackage{amsmath}&#10;\pagestyle{empty}&#10;\begin{document}&#10;&#10;$x_i \in X$&#10;&#10;&#10;\end{document}"/>
  <p:tag name="IGUANATEXSIZE" val="28"/>
  <p:tag name="IGUANATEXCURSOR" val="9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,7647"/>
  <p:tag name="ORIGINALWIDTH" val="138,0193"/>
  <p:tag name="LATEXADDIN" val="\documentclass{article}&#10;\usepackage{amsmath}&#10;\usepackage{amssymb}&#10;\pagestyle{empty}&#10;\begin{document}&#10;&#10;$\mathbb{R}^d$&#10;&#10;&#10;\end{document}"/>
  <p:tag name="IGUANATEXSIZE" val="28"/>
  <p:tag name="IGUANATEXCURSOR" val="6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,2654"/>
  <p:tag name="ORIGINALWIDTH" val="346,5483"/>
  <p:tag name="LATEXADDIN" val="\documentclass{article}&#10;\usepackage{amsmath}&#10;\usepackage{amssymb}&#10;\pagestyle{empty}&#10;\begin{document}&#10;&#10;$y_i \in Y$&#10;&#10;&#10;\end{document}"/>
  <p:tag name="IGUANATEXSIZE" val="28"/>
  <p:tag name="IGUANATEXCURSOR" val="11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,76181"/>
  <p:tag name="ORIGINALWIDTH" val="129,018"/>
  <p:tag name="LATEXADDIN" val="\documentclass{article}&#10;\usepackage{amsmath}&#10;\usepackage{amssymb}&#10;\pagestyle{empty}&#10;\begin{document}&#10;&#10;$\mathbb{R}^s$&#10;&#10;&#10;\end{document}"/>
  <p:tag name="IGUANATEXSIZE" val="28"/>
  <p:tag name="IGUANATEXCURSOR" val="11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4,7702"/>
  <p:tag name="ORIGINALWIDTH" val="1909,016"/>
  <p:tag name="LATEXADDIN" val="\documentclass{article}&#10;\usepackage{amsmath}&#10;\usepackage{amssymb}&#10;\pagestyle{empty}&#10;\begin{document}&#10;&#10;$E_{gen}(h) = \int_X ||h(x) - f(x)|| \mu(x)dx&#10;$&#10;&#10;&#10;\end{document}"/>
  <p:tag name="IGUANATEXSIZE" val="28"/>
  <p:tag name="IGUANATEXCURSOR" val="11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,5174"/>
  <p:tag name="ORIGINALWIDTH" val="228,0318"/>
  <p:tag name="LATEXADDIN" val="\documentclass{article}&#10;\usepackage{amsmath}&#10;\usepackage{amssymb}&#10;\pagestyle{empty}&#10;\begin{document}&#10;&#10;$\mu(x)$&#10;&#10;&#10;\end{document}"/>
  <p:tag name="IGUANATEXSIZE" val="28"/>
  <p:tag name="IGUANATEXCURSOR" val="10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,0126"/>
  <p:tag name="ORIGINALWIDTH" val="326,2955"/>
  <p:tag name="LATEXADDIN" val="\documentclass{article}&#10;\usepackage{amsmath}&#10;\usepackage{amssymb}&#10;\pagestyle{empty}&#10;\begin{document}&#10;&#10;$x \in X$&#10;&#10;&#10;\end{document}"/>
  <p:tag name="IGUANATEXSIZE" val="28"/>
  <p:tag name="IGUANATEXCURSOR" val="11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,5174"/>
  <p:tag name="ORIGINALWIDTH" val="144,0201"/>
  <p:tag name="LATEXADDIN" val="\documentclass{article}&#10;\usepackage{amsmath}&#10;\usepackage{amssymb}&#10;\pagestyle{empty}&#10;\begin{document}&#10;&#10;$||.||$&#10;&#10;&#10;\end{document}"/>
  <p:tag name="IGUANATEXSIZE" val="28"/>
  <p:tag name="IGUANATEXCURSOR" val="10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,76181"/>
  <p:tag name="ORIGINALWIDTH" val="102,7643"/>
  <p:tag name="LATEXADDIN" val="\documentclass{article}&#10;\usepackage{amsmath}&#10;\usepackage{amssymb}&#10;\pagestyle{empty}&#10;\begin{document}&#10;&#10;$X$&#10;&#10;&#10;\end{document}"/>
  <p:tag name="IGUANATEXSIZE" val="28"/>
  <p:tag name="IGUANATEXCURSOR" val="10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,76181"/>
  <p:tag name="ORIGINALWIDTH" val="91,51276"/>
  <p:tag name="LATEXADDIN" val="\documentclass{article}&#10;\usepackage{amsmath}&#10;\usepackage{amssymb}&#10;\pagestyle{empty}&#10;\begin{document}&#10;&#10;$Y$&#10;&#10;&#10;\end{document}"/>
  <p:tag name="IGUANATEXSIZE" val="28"/>
  <p:tag name="IGUANATEXCURSOR" val="10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658"/>
  <p:tag name="ORIGINALWIDTH" val="300,0419"/>
  <p:tag name="LATEXADDIN" val="\documentclass{article}&#10;\usepackage{amsmath}&#10;\usepackage{amssymb}&#10;\pagestyle{empty}&#10;\begin{document}&#10;&#10;$h \simeq f$&#10;&#10;&#10;\end{document}"/>
  <p:tag name="IGUANATEXSIZE" val="36"/>
  <p:tag name="IGUANATEXCURSOR" val="11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,76181"/>
  <p:tag name="ORIGINALWIDTH" val="91,51276"/>
  <p:tag name="LATEXADDIN" val="\documentclass{article}&#10;\usepackage{amsmath}&#10;\usepackage{amssymb}&#10;\pagestyle{empty}&#10;\begin{document}&#10;&#10;$Y$&#10;&#10;&#10;\end{document}"/>
  <p:tag name="IGUANATEXSIZE" val="28"/>
  <p:tag name="IGUANATEXCURSOR" val="10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0,7752"/>
  <p:tag name="ORIGINALWIDTH" val="1016,392"/>
  <p:tag name="LATEXADDIN" val="\documentclass{article}&#10;\usepackage{amsmath}&#10;\usepackage{amssymb}&#10;\pagestyle{empty}&#10;\begin{document}&#10;&#10;$(SL): \underset{h \in H}{\min}~ E_{\text{gen}}(h)$&#10;&#10;&#10;\end{document}"/>
  <p:tag name="IGUANATEXSIZE" val="28"/>
  <p:tag name="IGUANATEXCURSOR" val="15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0,771"/>
  <p:tag name="ORIGINALWIDTH" val="1761,996"/>
  <p:tag name="LATEXADDIN" val="\documentclass{article}&#10;\usepackage{amsmath}&#10;\usepackage{amssymb}&#10;\pagestyle{empty}&#10;\begin{document}&#10;&#10;$E_{emp}(h) = \frac{1}{n}\sum_i ||h(x_i) - f(x_i)||&#10;$&#10;&#10;&#10;\end{document}"/>
  <p:tag name="IGUANATEXSIZE" val="28"/>
  <p:tag name="IGUANATEXCURSOR" val="11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,018"/>
  <p:tag name="ORIGINALWIDTH" val="1274,428"/>
  <p:tag name="LATEXADDIN" val="\documentclass{article}&#10;\usepackage{amsmath}&#10;\usepackage{amssymb}&#10;\pagestyle{empty}&#10;\begin{document}&#10;&#10;$C(h) = E_{\text{emp}}(h) + \Omega(h)$&#10;&#10;&#10;\end{document}"/>
  <p:tag name="IGUANATEXSIZE" val="28"/>
  <p:tag name="IGUANATEXCURSOR" val="13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6228"/>
  <p:tag name="ORIGINALWIDTH" val="78,76102"/>
  <p:tag name="LATEXADDIN" val="\documentclass{article}&#10;\usepackage{amsmath}&#10;\usepackage{amssymb}&#10;\pagestyle{empty}&#10;\begin{document}&#10;&#10;$\Omega$&#10;&#10;&#10;\end{document}"/>
  <p:tag name="IGUANATEXSIZE" val="28"/>
  <p:tag name="IGUANATEXCURSOR" val="10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0,7752"/>
  <p:tag name="ORIGINALWIDTH" val="504,0703"/>
  <p:tag name="LATEXADDIN" val="\documentclass{article}&#10;\usepackage{amsmath}&#10;\usepackage{amssymb}&#10;\pagestyle{empty}&#10;\begin{document}&#10;&#10;$\underset{h \in H}{\min} ~ C(h)$&#10;&#10;&#10;\end{document}"/>
  <p:tag name="IGUANATEXSIZE" val="28"/>
  <p:tag name="IGUANATEXCURSOR" val="12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,5174"/>
  <p:tag name="ORIGINALWIDTH" val="1135,658"/>
  <p:tag name="LATEXADDIN" val="\documentclass{article}&#10;\usepackage{amsmath}&#10;\usepackage{amssymb}&#10;\pagestyle{empty}&#10;\begin{document}&#10;&#10;$H = \{ y = w_1x + w_0 \}$&#10;&#10;&#10;\end{document}"/>
  <p:tag name="IGUANATEXSIZE" val="28"/>
  <p:tag name="IGUANATEXCURSOR" val="12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,5174"/>
  <p:tag name="ORIGINALWIDTH" val="419,3085"/>
  <p:tag name="LATEXADDIN" val="\documentclass{article}&#10;\usepackage{amsmath}&#10;\usepackage{amssymb}&#10;\pagestyle{empty}&#10;\begin{document}&#10;&#10;$(w_1, w_0)$&#10;&#10;&#10;\end{document}"/>
  <p:tag name="IGUANATEXSIZE" val="28"/>
  <p:tag name="IGUANATEXCURSOR" val="11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4,5257"/>
  <p:tag name="ORIGINALWIDTH" val="795,111"/>
  <p:tag name="LATEXADDIN" val="\documentclass{article}&#10;\usepackage{amsmath}&#10;\usepackage{amssymb}&#10;\pagestyle{empty}&#10;\begin{document}&#10;&#10;$\underset{w_1, w_0}\min C(w_1, w_0)$&#10;&#10;&#10;\end{document}"/>
  <p:tag name="IGUANATEXSIZE" val="28"/>
  <p:tag name="IGUANATEXCURSOR" val="13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7,0372"/>
  <p:tag name="ORIGINALWIDTH" val="2473,095"/>
  <p:tag name="LATEXADDIN" val="\documentclass{article}&#10;\usepackage{amsmath}&#10;\usepackage{amssymb}&#10;\pagestyle{empty}&#10;\begin{document}&#10;&#10;$E_{\text{emp}}(w_1, w_0) = \underset{i=1}{\overset{n}{\sum}} \max(0, -m(x_i, y_i, w_1, w_0))$&#10;&#10;&#10;\end{document}"/>
  <p:tag name="IGUANATEXSIZE" val="28"/>
  <p:tag name="IGUANATEXCURSOR" val="17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6228"/>
  <p:tag name="ORIGINALWIDTH" val="61,50858"/>
  <p:tag name="LATEXADDIN" val="\documentclass{article}&#10;\usepackage{amsmath}&#10;\usepackage{amssymb}&#10;\pagestyle{empty}&#10;\begin{document}&#10;&#10;$h$&#10;&#10;&#10;\end{document}"/>
  <p:tag name="IGUANATEXSIZE" val="36"/>
  <p:tag name="IGUANATEXCURSOR" val="10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3,7798"/>
  <p:tag name="ORIGINALWIDTH" val="2524,852"/>
  <p:tag name="LATEXADDIN" val="\documentclass{article}&#10;\usepackage{amsmath}&#10;\usepackage{amssymb}&#10;\pagestyle{empty}&#10;\begin{document}&#10;&#10;$\Omega(w_1, w_0) = \underset{w_1, w_0}{\max} \big( \underset{(x_i,y_i) \in (\mathbf x, \mathbf y)}{\min} m(x_i, y_i, w_1, w_0) \big)$&#10;&#10;&#10;\end{document}"/>
  <p:tag name="IGUANATEXSIZE" val="24"/>
  <p:tag name="IGUANATEXCURSOR" val="23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,5174"/>
  <p:tag name="ORIGINALWIDTH" val="1135,658"/>
  <p:tag name="LATEXADDIN" val="\documentclass{article}&#10;\usepackage{amsmath}&#10;\usepackage{amssymb}&#10;\pagestyle{empty}&#10;\begin{document}&#10;&#10;$H = \{ y = w_1x + w_0 \}$&#10;&#10;&#10;\end{document}"/>
  <p:tag name="IGUANATEXSIZE" val="28"/>
  <p:tag name="IGUANATEXCURSOR" val="12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,5174"/>
  <p:tag name="ORIGINALWIDTH" val="419,3085"/>
  <p:tag name="LATEXADDIN" val="\documentclass{article}&#10;\usepackage{amsmath}&#10;\usepackage{amssymb}&#10;\pagestyle{empty}&#10;\begin{document}&#10;&#10;$(w_1, w_0)$&#10;&#10;&#10;\end{document}"/>
  <p:tag name="IGUANATEXSIZE" val="28"/>
  <p:tag name="IGUANATEXCURSOR" val="11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4,5257"/>
  <p:tag name="ORIGINALWIDTH" val="795,111"/>
  <p:tag name="LATEXADDIN" val="\documentclass{article}&#10;\usepackage{amsmath}&#10;\usepackage{amssymb}&#10;\pagestyle{empty}&#10;\begin{document}&#10;&#10;$\underset{w_1, w_0}\min C(w_1, w_0)$&#10;&#10;&#10;\end{document}"/>
  <p:tag name="IGUANATEXSIZE" val="28"/>
  <p:tag name="IGUANATEXCURSOR" val="13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7,0372"/>
  <p:tag name="ORIGINALWIDTH" val="2473,095"/>
  <p:tag name="LATEXADDIN" val="\documentclass{article}&#10;\usepackage{amsmath}&#10;\usepackage{amssymb}&#10;\pagestyle{empty}&#10;\begin{document}&#10;&#10;$E_{\text{emp}}(w_1, w_0) = \underset{i=1}{\overset{n}{\sum}} \max(0, -m(x_i, y_i, w_1, w_0))$&#10;&#10;&#10;\end{document}"/>
  <p:tag name="IGUANATEXSIZE" val="24"/>
  <p:tag name="IGUANATEXCURSOR" val="19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7,0372"/>
  <p:tag name="ORIGINALWIDTH" val="1911,267"/>
  <p:tag name="LATEXADDIN" val="\documentclass{article}&#10;\usepackage{amsmath}&#10;\usepackage{amssymb}&#10;\pagestyle{empty}&#10;\begin{document}&#10;&#10;$E_{\text{emp}}(w_1, w_0) = \underset{i=1}{\overset{n}{\sum}} 1_{m(x_i, y_i, w_1, w_0)  &lt; 0}$&#10;&#10;&#10;&#10;\end{document}"/>
  <p:tag name="IGUANATEXSIZE" val="28"/>
  <p:tag name="IGUANATEXCURSOR" val="6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7,0372"/>
  <p:tag name="ORIGINALWIDTH" val="2291,57"/>
  <p:tag name="LATEXADDIN" val="\documentclass{article}&#10;\usepackage{amsmath}&#10;\usepackage{amssymb}&#10;\pagestyle{empty}&#10;\begin{document}&#10;&#10;&#10;$E_{\text{emp}}(w_1, w_0) = \underset{i=1}{\overset{n}{\sum}} \ln(1 - e^{-m(x_i, y_i, w_1, w_0)})$&#10;&#10;&#10;&#10;\end{document}"/>
  <p:tag name="IGUANATEXSIZE" val="32"/>
  <p:tag name="IGUANATEXCURSOR" val="19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2,802"/>
  <p:tag name="ORIGINALWIDTH" val="1316,434"/>
  <p:tag name="LATEXADDIN" val="\documentclass{article}&#10;\usepackage{amsmath}&#10;\usepackage{amssymb}&#10;\pagestyle{empty}&#10;\begin{document}&#10;&#10;$d(x, x') = \sqrt{\underset{i=1}{\overset{d}{\sum}} (x_i - x'_i)}$&#10;&#10;&#10;\end{document}"/>
  <p:tag name="IGUANATEXSIZE" val="28"/>
  <p:tag name="IGUANATEXCURSOR" val="16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8,7903"/>
  <p:tag name="ORIGINALWIDTH" val="1197,167"/>
  <p:tag name="LATEXADDIN" val="\documentclass{article}&#10;\usepackage{amsmath}&#10;\usepackage{amssymb}&#10;\pagestyle{empty}&#10;\begin{document}&#10;&#10;$d(x, x') = \underset{i=1}{\overset{d}{\sum}} |x_i - x'_i)|$&#10;&#10;&#10;&#10;\end{document}"/>
  <p:tag name="IGUANATEXSIZE" val="28"/>
  <p:tag name="IGUANATEXCURSOR" val="16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8,7903"/>
  <p:tag name="ORIGINALWIDTH" val="1374,192"/>
  <p:tag name="LATEXADDIN" val="\documentclass{article}&#10;\usepackage{amsmath}&#10;\usepackage{amssymb}&#10;\pagestyle{empty}&#10;\begin{document}&#10;&#10;$d(x, x') = (\underset{i=1}{\overset{d}{\sum}} |x_i - x'_i|^q)^{\frac 1 q}$&#10;&#10;&#10;\end{document}"/>
  <p:tag name="IGUANATEXSIZE" val="28"/>
  <p:tag name="IGUANATEXCURSOR" val="16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6228"/>
  <p:tag name="ORIGINALWIDTH" val="570,0795"/>
  <p:tag name="LATEXADDIN" val="\documentclass{article}&#10;\usepackage{amsmath}&#10;\usepackage{amssymb}&#10;\pagestyle{empty}&#10;\begin{document}&#10;&#10;$h: X \to Y$&#10;&#10;&#10;\end{document}"/>
  <p:tag name="IGUANATEXSIZE" val="32"/>
  <p:tag name="IGUANATEXCURSOR" val="11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0,5266"/>
  <p:tag name="ORIGINALWIDTH" val="967,635"/>
  <p:tag name="LATEXADDIN" val="\documentclass{article}&#10;\usepackage{amsmath}&#10;\usepackage{amssymb}&#10;\pagestyle{empty}&#10;\begin{document}&#10;&#10;$p(y|x) = \frac{p(x|y)p(y)}{p(x)}$&#10;&#10;&#10;\end{document}"/>
  <p:tag name="IGUANATEXSIZE" val="28"/>
  <p:tag name="IGUANATEXCURSOR" val="13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,5174"/>
  <p:tag name="ORIGINALWIDTH" val="762,8564"/>
  <p:tag name="LATEXADDIN" val="\documentclass{article}&#10;\usepackage{amsmath}&#10;\usepackage{amssymb}&#10;\pagestyle{empty}&#10;\begin{document}&#10;&#10;$H = \{ p(y|X) \}$&#10;&#10;&#10;\end{document}"/>
  <p:tag name="IGUANATEXSIZE" val="24"/>
  <p:tag name="IGUANATEXCURSOR" val="11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,76181"/>
  <p:tag name="ORIGINALWIDTH" val="91,51276"/>
  <p:tag name="LATEXADDIN" val="\documentclass{article}&#10;\usepackage{amsmath}&#10;\usepackage{amssymb}&#10;\pagestyle{empty}&#10;\begin{document}&#10;&#10;$Y$&#10;&#10;&#10;\end{document}"/>
  <p:tag name="IGUANATEXSIZE" val="24"/>
  <p:tag name="IGUANATEXCURSOR" val="10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,76181"/>
  <p:tag name="ORIGINALWIDTH" val="102,7643"/>
  <p:tag name="LATEXADDIN" val="\documentclass{article}&#10;\usepackage{amsmath}&#10;\usepackage{amssymb}&#10;\pagestyle{empty}&#10;\begin{document}&#10;&#10;$X$&#10;&#10;&#10;\end{document}"/>
  <p:tag name="IGUANATEXSIZE" val="24"/>
  <p:tag name="IGUANATEXCURSOR" val="10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,5174"/>
  <p:tag name="ORIGINALWIDTH" val="1806,252"/>
  <p:tag name="LATEXADDIN" val="\documentclass{article}&#10;\usepackage{amsmath}&#10;\usepackage{amssymb}&#10;\pagestyle{empty}&#10;\begin{document}&#10;&#10;$p(y|X) = p(y|x_1)p(y|x_2)...p(y|x_n)$&#10;&#10;&#10;\end{document}"/>
  <p:tag name="IGUANATEXSIZE" val="28"/>
  <p:tag name="IGUANATEXCURSOR" val="13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7,51362"/>
  <p:tag name="ORIGINALWIDTH" val="378,8028"/>
  <p:tag name="LATEXADDIN" val="\documentclass{article}&#10;\usepackage{amsmath}&#10;\usepackage{amssymb}&#10;\pagestyle{empty}&#10;\begin{document}&#10;&#10;$H = \mathcal{T}$&#10;&#10;&#10;\end{document}"/>
  <p:tag name="IGUANATEXSIZE" val="28"/>
  <p:tag name="IGUANATEXCURSOR" val="11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658"/>
  <p:tag name="ORIGINALWIDTH" val="62,25866"/>
  <p:tag name="LATEXADDIN" val="\documentclass{article}&#10;\usepackage{amsmath}&#10;\usepackage{amssymb}&#10;\pagestyle{empty}&#10;\begin{document}&#10;&#10;$f$&#10;&#10;&#10;\end{document}"/>
  <p:tag name="IGUANATEXSIZE" val="28"/>
  <p:tag name="IGUANATEXCURSOR" val="10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6228"/>
  <p:tag name="ORIGINALWIDTH" val="61,50858"/>
  <p:tag name="LATEXADDIN" val="\documentclass{article}&#10;\usepackage{amsmath}&#10;\usepackage{amssymb}&#10;\pagestyle{empty}&#10;\begin{document}&#10;&#10;$h$&#10;&#10;&#10;\end{document}"/>
  <p:tag name="IGUANATEXSIZE" val="28"/>
  <p:tag name="IGUANATEXCURSOR" val="10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,0126"/>
  <p:tag name="ORIGINALWIDTH" val="89,26244"/>
  <p:tag name="LATEXADDIN" val="\documentclass{article}&#10;\usepackage{amsmath}&#10;\usepackage{amssymb}&#10;\pagestyle{empty}&#10;\begin{document}&#10;&#10;$C$&#10;&#10;&#10;\end{document}"/>
  <p:tag name="IGUANATEXSIZE" val="28"/>
  <p:tag name="IGUANATEXCURSOR" val="10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,76181"/>
  <p:tag name="ORIGINALWIDTH" val="95,26331"/>
  <p:tag name="LATEXADDIN" val="\documentclass{article}&#10;\usepackage{amsmath}&#10;\usepackage{amssymb}&#10;\pagestyle{empty}&#10;\begin{document}&#10;&#10;$D$&#10;&#10;&#10;\end{document}"/>
  <p:tag name="IGUANATEXSIZE" val="28"/>
  <p:tag name="IGUANATEXCURSOR" val="10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658"/>
  <p:tag name="ORIGINALWIDTH" val="300,0419"/>
  <p:tag name="LATEXADDIN" val="\documentclass{article}&#10;\usepackage{amsmath}&#10;\usepackage{amssymb}&#10;\pagestyle{empty}&#10;\begin{document}&#10;&#10;$h \simeq f$&#10;&#10;&#10;\end{document}"/>
  <p:tag name="IGUANATEXSIZE" val="36"/>
  <p:tag name="IGUANATEXCURSOR" val="11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,5174"/>
  <p:tag name="ORIGINALWIDTH" val="2009,53"/>
  <p:tag name="LATEXADDIN" val="\documentclass{article}&#10;\usepackage{amsmath}&#10;\usepackage{amssymb}&#10;\pagestyle{empty}&#10;\begin{document}&#10;&#10;$\mathbb{E}(C|D), \mathbb{E}(C|n), \mathbb{E}(C|f,D), \mathbb{E}(C|f,n)$&#10;&#10;&#10;\end{document}"/>
  <p:tag name="IGUANATEXSIZE" val="28"/>
  <p:tag name="IGUANATEXCURSOR" val="17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,5174"/>
  <p:tag name="ORIGINALWIDTH" val="372,0519"/>
  <p:tag name="LATEXADDIN" val="\documentclass{article}&#10;\usepackage{amsmath}&#10;\usepackage{amssymb}&#10;\pagestyle{empty}&#10;\begin{document}&#10;&#10;$\mathbb{P}(h|D)$&#10;&#10;&#10;\end{document}"/>
  <p:tag name="IGUANATEXSIZE" val="28"/>
  <p:tag name="IGUANATEXCURSOR" val="11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,5174"/>
  <p:tag name="ORIGINALWIDTH" val="374,3022"/>
  <p:tag name="LATEXADDIN" val="\documentclass{article}&#10;\usepackage{amsmath}&#10;\usepackage{amssymb}&#10;\pagestyle{empty}&#10;\begin{document}&#10;&#10;$\mathbb{P}(f|D)$&#10;&#10;&#10;\end{document}"/>
  <p:tag name="IGUANATEXSIZE" val="28"/>
  <p:tag name="IGUANATEXCURSOR" val="11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,7647"/>
  <p:tag name="ORIGINALWIDTH" val="138,0193"/>
  <p:tag name="LATEXADDIN" val="\documentclass{article}&#10;\usepackage{amsmath}&#10;\usepackage{amssymb}&#10;\pagestyle{empty}&#10;\begin{document}&#10;&#10;$\mathbb{R}^d$&#10;&#10;&#10;\end{document}"/>
  <p:tag name="IGUANATEXSIZE" val="28"/>
  <p:tag name="IGUANATEXCURSOR" val="11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7,779"/>
  <p:tag name="ORIGINALWIDTH" val="1496,459"/>
  <p:tag name="LATEXADDIN" val="\documentclass{article}&#10;\usepackage{amsmath}&#10;\usepackage{amssymb}&#10;\pagestyle{empty}&#10;\begin{document}&#10;&#10;$\underset{d \to \infty}\lim ~\mathbb{E}(\frac{d_{\min}(d) - d_{\max}(d)}{d_{\min}(d)}) \to 0$&#10;&#10;&#10;\end{document}"/>
  <p:tag name="IGUANATEXSIZE" val="24"/>
  <p:tag name="IGUANATEXCURSOR" val="18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,76181"/>
  <p:tag name="ORIGINALWIDTH" val="102,7643"/>
  <p:tag name="LATEXADDIN" val="\documentclass{article}&#10;\usepackage{amsmath}&#10;\usepackage{amssymb}&#10;\pagestyle{empty}&#10;\begin{document}&#10;&#10;$X$&#10;&#10;&#10;\end{document}"/>
  <p:tag name="IGUANATEXSIZE" val="24"/>
  <p:tag name="IGUANATEXCURSOR" val="10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,0126"/>
  <p:tag name="ORIGINALWIDTH" val="345,7983"/>
  <p:tag name="LATEXADDIN" val="\documentclass{article}&#10;\usepackage{amsmath}&#10;\usepackage{amssymb}&#10;\pagestyle{empty}&#10;\begin{document}&#10;&#10;$\mathbf x \subset X$&#10;&#10;&#10;\end{document}"/>
  <p:tag name="IGUANATEXSIZE" val="24"/>
  <p:tag name="IGUANATEXCURSOR" val="12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4,75764"/>
  <p:tag name="ORIGINALWIDTH" val="71,25992"/>
  <p:tag name="LATEXADDIN" val="\documentclass{article}&#10;\usepackage{amsmath}&#10;\usepackage{amssymb}&#10;\pagestyle{empty}&#10;\begin{document}&#10;&#10;$\mathbf x$&#10;&#10;&#10;\end{document}"/>
  <p:tag name="IGUANATEXSIZE" val="24"/>
  <p:tag name="IGUANATEXCURSOR" val="11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,76181"/>
  <p:tag name="ORIGINALWIDTH" val="102,7643"/>
  <p:tag name="LATEXADDIN" val="\documentclass{article}&#10;\usepackage{amsmath}&#10;\usepackage{amssymb}&#10;\pagestyle{empty}&#10;\begin{document}&#10;&#10;$X$&#10;&#10;&#10;\end{document}"/>
  <p:tag name="IGUANATEXSIZE" val="28"/>
  <p:tag name="IGUANATEXCURSOR" val="10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4,75764"/>
  <p:tag name="ORIGINALWIDTH" val="71,25992"/>
  <p:tag name="LATEXADDIN" val="\documentclass{article}&#10;\usepackage{amsmath}&#10;\usepackage{amssymb}&#10;\pagestyle{empty}&#10;\begin{document}&#10;&#10;$\mathbf x$&#10;&#10;&#10;\end{document}"/>
  <p:tag name="IGUANATEXSIZE" val="24"/>
  <p:tag name="IGUANATEXCURSOR" val="11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8,25953"/>
  <p:tag name="ORIGINALWIDTH" val="187,5261"/>
  <p:tag name="LATEXADDIN" val="\documentclass{article}&#10;\usepackage{amsmath}&#10;\usepackage{amssymb}&#10;\pagestyle{empty}&#10;\begin{document}&#10;&#10;$\implies$&#10;&#10;&#10;\end{document}"/>
  <p:tag name="IGUANATEXSIZE" val="32"/>
  <p:tag name="IGUANATEXCURSOR" val="11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5,2926"/>
  <p:tag name="ORIGINALWIDTH" val="2877,402"/>
  <p:tag name="LATEXADDIN" val="\documentclass{article}&#10;\usepackage{amsmath}&#10;\usepackage{amssymb}&#10;\pagestyle{empty}&#10;\begin{document}&#10;&#10;$h(x, \mathbf w) = w_0 + w_1x + w_2x^2 + ... + w_Mx^M = \underset{j=0}{\overset{M}{\sum}} w_j x^j$&#10;&#10;&#10;\end{document}"/>
  <p:tag name="IGUANATEXSIZE" val="28"/>
  <p:tag name="IGUANATEXCURSOR" val="19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7,0372"/>
  <p:tag name="ORIGINALWIDTH" val="1518,962"/>
  <p:tag name="LATEXADDIN" val="\documentclass{article}&#10;\usepackage{amsmath}&#10;\usepackage{amssymb}&#10;\pagestyle{empty}&#10;\begin{document}&#10;&#10;$E_{\text{emp}} = \frac 1 2 \underset{i=1}{\overset{n}{\sum}} (h(x_i, \mathbf w) - y_i)^2$&#10;&#10;&#10;\end{document}"/>
  <p:tag name="IGUANATEXSIZE" val="28"/>
  <p:tag name="IGUANATEXCURSOR" val="117"/>
  <p:tag name="TRANSPARENCY" val="Fals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,26118"/>
  <p:tag name="ORIGINALWIDTH" val="57,75803"/>
  <p:tag name="LATEXADDIN" val="\documentclass{article}&#10;\usepackage{amsmath}&#10;\usepackage{amssymb}&#10;\pagestyle{empty}&#10;\begin{document}&#10;&#10;$y$&#10;&#10;&#10;\end{document}"/>
  <p:tag name="IGUANATEXSIZE" val="28"/>
  <p:tag name="IGUANATEXCURSOR" val="104"/>
  <p:tag name="TRANSPARENCY" val="Fals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,26118"/>
  <p:tag name="ORIGINALWIDTH" val="88,51236"/>
  <p:tag name="LATEXADDIN" val="\documentclass{article}&#10;\usepackage{amsmath}&#10;\usepackage{amssymb}&#10;\pagestyle{empty}&#10;\begin{document}&#10;&#10;$y_i$&#10;&#10;&#10;\end{document}"/>
  <p:tag name="IGUANATEXSIZE" val="28"/>
  <p:tag name="IGUANATEXCURSOR" val="106"/>
  <p:tag name="TRANSPARENCY" val="Fals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,5174"/>
  <p:tag name="ORIGINALWIDTH" val="423,0591"/>
  <p:tag name="LATEXADDIN" val="\documentclass{article}&#10;\usepackage{amsmath}&#10;\usepackage{amssymb}&#10;\pagestyle{empty}&#10;\begin{document}&#10;&#10;$h(x_i, \mathbf w)$&#10;&#10;&#10;\end{document}"/>
  <p:tag name="IGUANATEXSIZE" val="28"/>
  <p:tag name="IGUANATEXCURSOR" val="120"/>
  <p:tag name="TRANSPARENCY" val="Fals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,26039"/>
  <p:tag name="ORIGINALWIDTH" val="98,2637"/>
  <p:tag name="LATEXADDIN" val="\documentclass{article}&#10;\usepackage{amsmath}&#10;\usepackage{amssymb}&#10;\pagestyle{empty}&#10;\begin{document}&#10;&#10;$x_i$&#10;&#10;&#10;\end{document}"/>
  <p:tag name="IGUANATEXSIZE" val="28"/>
  <p:tag name="IGUANATEXCURSOR" val="106"/>
  <p:tag name="TRANSPARENCY" val="Fals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,25787"/>
  <p:tag name="ORIGINALWIDTH" val="62,25866"/>
  <p:tag name="LATEXADDIN" val="\documentclass{article}&#10;\usepackage{amsmath}&#10;\usepackage{amssymb}&#10;\pagestyle{empty}&#10;\begin{document}&#10;&#10;$x$&#10;&#10;&#10;\end{document}"/>
  <p:tag name="IGUANATEXSIZE" val="28"/>
  <p:tag name="IGUANATEXCURSOR" val="104"/>
  <p:tag name="TRANSPARENCY" val="Fals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,5174"/>
  <p:tag name="ORIGINALWIDTH" val="1361,44"/>
  <p:tag name="LATEXADDIN" val="\documentclass{article}&#10;\usepackage{amsmath}&#10;\usepackage{amssymb}&#10;\pagestyle{empty}&#10;\begin{document}&#10;&#10;$Err(h) = \mathbf{E}(f(x) - h(x))$&#10;&#10;&#10;\end{document}"/>
  <p:tag name="IGUANATEXSIZE" val="28"/>
  <p:tag name="IGUANATEXCURSOR" val="12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,2687"/>
  <p:tag name="ORIGINALWIDTH" val="2953,912"/>
  <p:tag name="LATEXADDIN" val="\documentclass{article}&#10;\usepackage{amsmath}&#10;\usepackage{amssymb}&#10;\pagestyle{empty}&#10;\begin{document}&#10;&#10;$Err(h) = (\mathbf{E}(h(x)) - f(x))^2 + \mathbf{E}(h(x) - \mathbf{E}(h(x)))^2 + \varepsilon$&#10;&#10;&#10;\end{document}"/>
  <p:tag name="IGUANATEXSIZE" val="28"/>
  <p:tag name="IGUANATEXCURSOR" val="11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6205"/>
  <p:tag name="ORIGINALWIDTH" val="398,3056"/>
  <p:tag name="LATEXADDIN" val="\documentclass{article}&#10;\usepackage{amsmath}&#10;\usepackage{amssymb}&#10;\pagestyle{empty}&#10;\begin{document}&#10;&#10;$X \to Y$&#10;&#10;&#10;\end{document}"/>
  <p:tag name="IGUANATEXSIZE" val="32"/>
  <p:tag name="IGUANATEXCURSOR" val="11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Custom 1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4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ue">
  <a:themeElements>
    <a:clrScheme name="Blue">
      <a:dk1>
        <a:srgbClr val="6D7777"/>
      </a:dk1>
      <a:lt1>
        <a:srgbClr val="5A5A5A"/>
      </a:lt1>
      <a:dk2>
        <a:srgbClr val="AFB8B8"/>
      </a:dk2>
      <a:lt2>
        <a:srgbClr val="959F9F"/>
      </a:lt2>
      <a:accent1>
        <a:srgbClr val="C8D2D2"/>
      </a:accent1>
      <a:accent2>
        <a:srgbClr val="DFE9E9"/>
      </a:accent2>
      <a:accent3>
        <a:srgbClr val="1D3649"/>
      </a:accent3>
      <a:accent4>
        <a:srgbClr val="325C80"/>
      </a:accent4>
      <a:accent5>
        <a:srgbClr val="5596E6"/>
      </a:accent5>
      <a:accent6>
        <a:srgbClr val="7CC7FF"/>
      </a:accent6>
      <a:hlink>
        <a:srgbClr val="5F5F5F"/>
      </a:hlink>
      <a:folHlink>
        <a:srgbClr val="91919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>
            <a:solidFill>
              <a:schemeClr val="bg1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1925</Words>
  <Application>Microsoft Office PowerPoint</Application>
  <PresentationFormat>Custom</PresentationFormat>
  <Paragraphs>491</Paragraphs>
  <Slides>86</Slides>
  <Notes>83</Notes>
  <HiddenSlides>1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86</vt:i4>
      </vt:variant>
    </vt:vector>
  </HeadingPairs>
  <TitlesOfParts>
    <vt:vector size="104" baseType="lpstr">
      <vt:lpstr>Arial</vt:lpstr>
      <vt:lpstr>Avenir Book</vt:lpstr>
      <vt:lpstr>Avenir Roman</vt:lpstr>
      <vt:lpstr>Cambria Math</vt:lpstr>
      <vt:lpstr>Helvetica</vt:lpstr>
      <vt:lpstr>Helvetica Light</vt:lpstr>
      <vt:lpstr>Helvetica Neue</vt:lpstr>
      <vt:lpstr>Helvetica Neue Bold for IBM</vt:lpstr>
      <vt:lpstr>Helvetica Neue Light</vt:lpstr>
      <vt:lpstr>Helvetica Neue Medium</vt:lpstr>
      <vt:lpstr>Helvetica Neue Thin</vt:lpstr>
      <vt:lpstr>HelvNeue Bold for IBM</vt:lpstr>
      <vt:lpstr>HelvNeue Light for IBM</vt:lpstr>
      <vt:lpstr>Roboto</vt:lpstr>
      <vt:lpstr>Source Sans Pro ExtraLight</vt:lpstr>
      <vt:lpstr>Wingdings</vt:lpstr>
      <vt:lpstr>White</vt:lpstr>
      <vt:lpstr>Blue</vt:lpstr>
      <vt:lpstr>PowerPoint Presentation</vt:lpstr>
      <vt:lpstr>AGENDA</vt:lpstr>
      <vt:lpstr>PowerPoint Presentation</vt:lpstr>
      <vt:lpstr>About the lectures</vt:lpstr>
      <vt:lpstr>About the lectures</vt:lpstr>
      <vt:lpstr>PowerPoint Presentation</vt:lpstr>
      <vt:lpstr>Artificial Intelligence</vt:lpstr>
      <vt:lpstr>Artificial Intelligence</vt:lpstr>
      <vt:lpstr>Artificial Intelligence</vt:lpstr>
      <vt:lpstr>Artificial Intelligence</vt:lpstr>
      <vt:lpstr>Artificial Intelligence</vt:lpstr>
      <vt:lpstr>Artificial Intelligence</vt:lpstr>
      <vt:lpstr>Artificial Intelligence</vt:lpstr>
      <vt:lpstr>Artificial Intelligence</vt:lpstr>
      <vt:lpstr>Artificial Intelligence</vt:lpstr>
      <vt:lpstr>Artificial Intelligence</vt:lpstr>
      <vt:lpstr>PowerPoint Presentation</vt:lpstr>
      <vt:lpstr>PowerPoint Presentation</vt:lpstr>
      <vt:lpstr>Machine Learning</vt:lpstr>
      <vt:lpstr>Machine Learning</vt:lpstr>
      <vt:lpstr>The Big Picture</vt:lpstr>
      <vt:lpstr>Machine Learning</vt:lpstr>
      <vt:lpstr>Machine Learning</vt:lpstr>
      <vt:lpstr>Machine Learning</vt:lpstr>
      <vt:lpstr>Machine Learning</vt:lpstr>
      <vt:lpstr>Machine Learning</vt:lpstr>
      <vt:lpstr>Machine Learning</vt:lpstr>
      <vt:lpstr>Machine Learning</vt:lpstr>
      <vt:lpstr>PowerPoint Presentation</vt:lpstr>
      <vt:lpstr>The different problems</vt:lpstr>
      <vt:lpstr>The different problems</vt:lpstr>
      <vt:lpstr>Methods classification</vt:lpstr>
      <vt:lpstr>Machine Learning</vt:lpstr>
      <vt:lpstr>Machine Learning</vt:lpstr>
      <vt:lpstr>Discriminative vs Generative models</vt:lpstr>
      <vt:lpstr>Continuous Learning</vt:lpstr>
      <vt:lpstr>PowerPoint Presentation</vt:lpstr>
      <vt:lpstr>Supervised Learning: Definition</vt:lpstr>
      <vt:lpstr>Supervised Learning : Definition</vt:lpstr>
      <vt:lpstr>Supervised Learning: Definition</vt:lpstr>
      <vt:lpstr>Supervised Learning: Definition</vt:lpstr>
      <vt:lpstr>Supervised Learning: Definition</vt:lpstr>
      <vt:lpstr>Supervised Learning: Definition</vt:lpstr>
      <vt:lpstr>PowerPoint Presentation</vt:lpstr>
      <vt:lpstr>Supervised Learning: Definition</vt:lpstr>
      <vt:lpstr>Supervised Learning: Definition</vt:lpstr>
      <vt:lpstr>Supervised Learning: Pitfalls</vt:lpstr>
      <vt:lpstr>Supervised Learning: NFL</vt:lpstr>
      <vt:lpstr>Supervised Learning: NFL</vt:lpstr>
      <vt:lpstr>Supervised Learning: Curse of Dimensionality</vt:lpstr>
      <vt:lpstr>Supervised Learning: Curse of Dimensionality</vt:lpstr>
      <vt:lpstr>Supervised Learning: Fitting and Generalization</vt:lpstr>
      <vt:lpstr>Supervised Learning: Fitting and Generalization</vt:lpstr>
      <vt:lpstr>Supervised Learning: Fitting and Generalization</vt:lpstr>
      <vt:lpstr>Supervised Learning: Fitting and Generalization</vt:lpstr>
      <vt:lpstr>Supervised Learning: Model Complexity</vt:lpstr>
      <vt:lpstr>Fitting and Generalization</vt:lpstr>
      <vt:lpstr>Humans are needed!</vt:lpstr>
      <vt:lpstr>Humans are really needed!</vt:lpstr>
      <vt:lpstr>PowerPoint Presentation</vt:lpstr>
      <vt:lpstr>Machine Learning</vt:lpstr>
      <vt:lpstr>Machine Learning</vt:lpstr>
      <vt:lpstr>Machine Learning</vt:lpstr>
      <vt:lpstr>PowerPoint Presentation</vt:lpstr>
      <vt:lpstr>Semi-Supervised Learning</vt:lpstr>
      <vt:lpstr>Transductive vs. Inductive</vt:lpstr>
      <vt:lpstr>PowerPoint Presentation</vt:lpstr>
      <vt:lpstr>Machine Learning</vt:lpstr>
      <vt:lpstr>Machine Learning</vt:lpstr>
      <vt:lpstr>Machine Learning</vt:lpstr>
      <vt:lpstr>Machine Learning</vt:lpstr>
      <vt:lpstr>Machine Learning</vt:lpstr>
      <vt:lpstr>Machine Learning</vt:lpstr>
      <vt:lpstr>Machine Learning</vt:lpstr>
      <vt:lpstr>Machine Learning</vt:lpstr>
      <vt:lpstr>Machine Learning</vt:lpstr>
      <vt:lpstr>PowerPoint Presentation</vt:lpstr>
      <vt:lpstr>Spark Machine Learning</vt:lpstr>
      <vt:lpstr>Machine Learning Workflow</vt:lpstr>
      <vt:lpstr>ML/Data Science architecture</vt:lpstr>
      <vt:lpstr>ML/Data Science architecture</vt:lpstr>
      <vt:lpstr>ML/Data Science architecture</vt:lpstr>
      <vt:lpstr>PowerPoint Presentation</vt:lpstr>
      <vt:lpstr>Schrödinger plan</vt:lpstr>
      <vt:lpstr>Bibliography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modified xsi:type="dcterms:W3CDTF">2018-02-15T08:27:21Z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