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37"/>
  </p:notesMasterIdLst>
  <p:sldIdLst>
    <p:sldId id="256" r:id="rId3"/>
    <p:sldId id="527" r:id="rId4"/>
    <p:sldId id="582" r:id="rId5"/>
    <p:sldId id="542" r:id="rId6"/>
    <p:sldId id="519" r:id="rId7"/>
    <p:sldId id="581" r:id="rId8"/>
    <p:sldId id="543" r:id="rId9"/>
    <p:sldId id="570" r:id="rId10"/>
    <p:sldId id="573" r:id="rId11"/>
    <p:sldId id="574" r:id="rId12"/>
    <p:sldId id="558" r:id="rId13"/>
    <p:sldId id="577" r:id="rId14"/>
    <p:sldId id="576" r:id="rId15"/>
    <p:sldId id="398" r:id="rId16"/>
    <p:sldId id="533" r:id="rId17"/>
    <p:sldId id="535" r:id="rId18"/>
    <p:sldId id="556" r:id="rId19"/>
    <p:sldId id="538" r:id="rId20"/>
    <p:sldId id="536" r:id="rId21"/>
    <p:sldId id="552" r:id="rId22"/>
    <p:sldId id="557" r:id="rId23"/>
    <p:sldId id="554" r:id="rId24"/>
    <p:sldId id="555" r:id="rId25"/>
    <p:sldId id="537" r:id="rId26"/>
    <p:sldId id="575" r:id="rId27"/>
    <p:sldId id="580" r:id="rId28"/>
    <p:sldId id="571" r:id="rId29"/>
    <p:sldId id="567" r:id="rId30"/>
    <p:sldId id="566" r:id="rId31"/>
    <p:sldId id="578" r:id="rId32"/>
    <p:sldId id="568" r:id="rId33"/>
    <p:sldId id="565" r:id="rId34"/>
    <p:sldId id="550" r:id="rId35"/>
    <p:sldId id="334" r:id="rId36"/>
  </p:sldIdLst>
  <p:sldSz cx="17340263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743"/>
    <a:srgbClr val="013366"/>
    <a:srgbClr val="25343C"/>
    <a:srgbClr val="F8F8F8"/>
    <a:srgbClr val="F9FFB1"/>
    <a:srgbClr val="5592D7"/>
    <a:srgbClr val="23B4D7"/>
    <a:srgbClr val="1F96B2"/>
    <a:srgbClr val="002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3" autoAdjust="0"/>
    <p:restoredTop sz="82041" autoAdjust="0"/>
  </p:normalViewPr>
  <p:slideViewPr>
    <p:cSldViewPr snapToGrid="0" snapToObjects="1">
      <p:cViewPr varScale="1">
        <p:scale>
          <a:sx n="66" d="100"/>
          <a:sy n="66" d="100"/>
        </p:scale>
        <p:origin x="208" y="408"/>
      </p:cViewPr>
      <p:guideLst>
        <p:guide orient="horz" pos="3072"/>
        <p:guide pos="54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249746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1600">
        <a:latin typeface="Arial"/>
        <a:ea typeface="Arial"/>
        <a:cs typeface="Arial"/>
        <a:sym typeface="Avenir Roman"/>
      </a:defRPr>
    </a:lvl1pPr>
    <a:lvl2pPr indent="2286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774601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 you see here?</a:t>
            </a:r>
          </a:p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 of regularisation of Big Data, i.e. Prevention of overfitting -&gt; data ARE very important.</a:t>
            </a:r>
          </a:p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840597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Left censoring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– a data point is below a certain value but it is unknown by how much.</a:t>
            </a:r>
          </a:p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Interval censoring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– a data point is somewhere on an interval between two values.</a:t>
            </a:r>
          </a:p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Right censoring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– a data point is above a certain value but it is unknown by how much.</a:t>
            </a:r>
          </a:p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Type I censoring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occurs if an experiment has a set number of subjects or items and stops the experiment at a predetermined time, at which point any subjects remaining are right-censored.</a:t>
            </a:r>
          </a:p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Type II censoring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occurs if an experiment has a set number of subjects or items and stops the experiment when a predetermined number are observed to have failed; the remaining subjects are then right-censored.</a:t>
            </a:r>
          </a:p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Random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(or </a:t>
            </a:r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non-informative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) </a:t>
            </a:r>
            <a:endParaRPr lang="pl-PL"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935277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Left censoring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– a data point is below a certain value but it is unknown by how much.</a:t>
            </a:r>
          </a:p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Interval censoring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– a data point is somewhere on an interval between two values.</a:t>
            </a:r>
          </a:p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Right censoring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– a data point is above a certain value but it is unknown by how much.</a:t>
            </a:r>
          </a:p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Type I censoring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occurs if an experiment has a set number of subjects or items and stops the experiment at a predetermined time, at which point any subjects remaining are right-censored.</a:t>
            </a:r>
          </a:p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Type II censoring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occurs if an experiment has a set number of subjects or items and stops the experiment when a predetermined number are observed to have failed; the remaining subjects are then right-censored.</a:t>
            </a:r>
          </a:p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Random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(or </a:t>
            </a:r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non-informative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) </a:t>
            </a:r>
            <a:endParaRPr lang="pl-PL"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585361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 you see here?</a:t>
            </a:r>
          </a:p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 of regularisation of Big Data, i.e. Prevention of overfitting -&gt; data ARE very important.</a:t>
            </a:r>
          </a:p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970929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b="0" dirty="0"/>
          </a:p>
        </p:txBody>
      </p:sp>
    </p:spTree>
    <p:extLst>
      <p:ext uri="{BB962C8B-B14F-4D97-AF65-F5344CB8AC3E}">
        <p14:creationId xmlns:p14="http://schemas.microsoft.com/office/powerpoint/2010/main" val="3315458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902801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75421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Surrogate easier to optimize. Become less wrong with more data -&gt; requires a sufficient amount of data</a:t>
            </a:r>
          </a:p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358677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suitable for large configuration spaces.</a:t>
            </a:r>
          </a:p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61953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sz="1600" dirty="0">
                <a:latin typeface="Avenir Book"/>
                <a:ea typeface="Avenir Book"/>
                <a:cs typeface="Avenir Book"/>
                <a:sym typeface="Avenir Book"/>
              </a:rPr>
              <a:t>Slight problem with stochastic methods: not very robust (what is the variation in the result is due to the seed of the algorithm rather than a change in hyperparameters?)</a:t>
            </a:r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602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b="0" dirty="0"/>
          </a:p>
        </p:txBody>
      </p:sp>
    </p:spTree>
    <p:extLst>
      <p:ext uri="{BB962C8B-B14F-4D97-AF65-F5344CB8AC3E}">
        <p14:creationId xmlns:p14="http://schemas.microsoft.com/office/powerpoint/2010/main" val="2085646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Discrepancy. Not taking into accont previous generated point.</a:t>
            </a:r>
          </a:p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09952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sz="1600" dirty="0">
                <a:latin typeface="Avenir Book"/>
                <a:ea typeface="Avenir Book"/>
                <a:cs typeface="Avenir Book"/>
                <a:sym typeface="Avenir Book"/>
              </a:rPr>
              <a:t>Slight problem with stochastic methods: not very robust (what is the variation in the result is due to the seed of the algorithm rather than a change in hyperparameters?)</a:t>
            </a:r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98307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Discrepancy. Not taking into accont previous generated point.</a:t>
            </a:r>
          </a:p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710794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Surrogate easier to optimize. Become less wrong with more data -&gt; requires a sufficient amount of data</a:t>
            </a:r>
          </a:p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941249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048129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b="0" dirty="0"/>
          </a:p>
        </p:txBody>
      </p:sp>
    </p:spTree>
    <p:extLst>
      <p:ext uri="{BB962C8B-B14F-4D97-AF65-F5344CB8AC3E}">
        <p14:creationId xmlns:p14="http://schemas.microsoft.com/office/powerpoint/2010/main" val="3969994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size</a:t>
            </a:r>
            <a:r>
              <a:rPr lang="pl-PL" dirty="0"/>
              <a:t> of the </a:t>
            </a:r>
            <a:r>
              <a:rPr lang="pl-PL" dirty="0" err="1"/>
              <a:t>dataset</a:t>
            </a:r>
            <a:r>
              <a:rPr lang="pl-PL" dirty="0"/>
              <a:t> </a:t>
            </a:r>
            <a:r>
              <a:rPr lang="pl-PL" dirty="0" err="1"/>
              <a:t>may</a:t>
            </a:r>
            <a:r>
              <a:rPr lang="pl-PL" dirty="0"/>
              <a:t> be </a:t>
            </a:r>
            <a:r>
              <a:rPr lang="pl-PL" dirty="0" err="1"/>
              <a:t>modified</a:t>
            </a:r>
            <a:r>
              <a:rPr lang="pl-PL" dirty="0"/>
              <a:t> (</a:t>
            </a:r>
            <a:r>
              <a:rPr lang="pl-PL" dirty="0" err="1"/>
              <a:t>e.g</a:t>
            </a:r>
            <a:r>
              <a:rPr lang="pl-PL" dirty="0"/>
              <a:t>. </a:t>
            </a:r>
            <a:r>
              <a:rPr lang="pl-PL" dirty="0" err="1"/>
              <a:t>rebalancing</a:t>
            </a:r>
            <a:r>
              <a:rPr lang="pl-PL" dirty="0"/>
              <a:t> </a:t>
            </a:r>
            <a:r>
              <a:rPr lang="pl-PL" dirty="0" err="1"/>
              <a:t>operation</a:t>
            </a:r>
            <a:r>
              <a:rPr lang="pl-PL" dirty="0"/>
              <a:t>), the </a:t>
            </a:r>
            <a:r>
              <a:rPr lang="pl-PL" dirty="0" err="1"/>
              <a:t>input</a:t>
            </a:r>
            <a:r>
              <a:rPr lang="pl-PL" dirty="0"/>
              <a:t> and </a:t>
            </a:r>
            <a:r>
              <a:rPr lang="pl-PL" dirty="0" err="1"/>
              <a:t>output</a:t>
            </a:r>
            <a:r>
              <a:rPr lang="pl-PL" dirty="0"/>
              <a:t> </a:t>
            </a:r>
            <a:r>
              <a:rPr lang="pl-PL" dirty="0" err="1"/>
              <a:t>space</a:t>
            </a:r>
            <a:r>
              <a:rPr lang="pl-PL" dirty="0"/>
              <a:t> </a:t>
            </a:r>
            <a:r>
              <a:rPr lang="pl-PL" dirty="0" err="1"/>
              <a:t>may</a:t>
            </a:r>
            <a:r>
              <a:rPr lang="pl-PL" dirty="0"/>
              <a:t> be the same (</a:t>
            </a:r>
            <a:r>
              <a:rPr lang="pl-PL" dirty="0" err="1"/>
              <a:t>e.g</a:t>
            </a:r>
            <a:r>
              <a:rPr lang="pl-PL" dirty="0"/>
              <a:t>. </a:t>
            </a:r>
            <a:r>
              <a:rPr lang="pl-PL" dirty="0" err="1"/>
              <a:t>removing</a:t>
            </a:r>
            <a:r>
              <a:rPr lang="pl-PL" dirty="0"/>
              <a:t> </a:t>
            </a:r>
            <a:r>
              <a:rPr lang="pl-PL" dirty="0" err="1"/>
              <a:t>outliers</a:t>
            </a:r>
            <a:r>
              <a:rPr lang="pl-PL" dirty="0"/>
              <a:t>) and the </a:t>
            </a:r>
            <a:r>
              <a:rPr lang="pl-PL" dirty="0" err="1"/>
              <a:t>dimension</a:t>
            </a:r>
            <a:r>
              <a:rPr lang="pl-PL" dirty="0"/>
              <a:t> of the </a:t>
            </a:r>
            <a:r>
              <a:rPr lang="pl-PL" dirty="0" err="1"/>
              <a:t>input</a:t>
            </a:r>
            <a:r>
              <a:rPr lang="pl-PL" dirty="0"/>
              <a:t> and </a:t>
            </a:r>
            <a:r>
              <a:rPr lang="pl-PL" dirty="0" err="1"/>
              <a:t>output</a:t>
            </a:r>
            <a:r>
              <a:rPr lang="pl-PL" dirty="0"/>
              <a:t> </a:t>
            </a:r>
            <a:r>
              <a:rPr lang="pl-PL" dirty="0" err="1"/>
              <a:t>space</a:t>
            </a:r>
            <a:r>
              <a:rPr lang="pl-PL" dirty="0"/>
              <a:t> </a:t>
            </a:r>
            <a:r>
              <a:rPr lang="pl-PL" dirty="0" err="1"/>
              <a:t>may</a:t>
            </a:r>
            <a:r>
              <a:rPr lang="pl-PL" dirty="0"/>
              <a:t> </a:t>
            </a:r>
            <a:r>
              <a:rPr lang="pl-PL" dirty="0" err="1"/>
              <a:t>differ</a:t>
            </a:r>
            <a:r>
              <a:rPr lang="pl-PL" dirty="0"/>
              <a:t> (</a:t>
            </a:r>
            <a:r>
              <a:rPr lang="pl-PL" dirty="0" err="1"/>
              <a:t>e.g</a:t>
            </a:r>
            <a:r>
              <a:rPr lang="pl-PL" dirty="0"/>
              <a:t>. Principal Component Analysis). The operator </a:t>
            </a:r>
            <a:r>
              <a:rPr lang="pl-PL" dirty="0" err="1"/>
              <a:t>initially</a:t>
            </a:r>
            <a:r>
              <a:rPr lang="pl-PL" dirty="0"/>
              <a:t> </a:t>
            </a:r>
            <a:r>
              <a:rPr lang="pl-PL" dirty="0" err="1"/>
              <a:t>operates</a:t>
            </a:r>
            <a:r>
              <a:rPr lang="pl-PL" dirty="0"/>
              <a:t> </a:t>
            </a:r>
            <a:r>
              <a:rPr lang="pl-PL" dirty="0" err="1"/>
              <a:t>using</a:t>
            </a:r>
            <a:r>
              <a:rPr lang="pl-PL" dirty="0"/>
              <a:t> the </a:t>
            </a:r>
            <a:r>
              <a:rPr lang="pl-PL" dirty="0" err="1"/>
              <a:t>whole</a:t>
            </a:r>
            <a:r>
              <a:rPr lang="pl-PL" dirty="0"/>
              <a:t> </a:t>
            </a:r>
            <a:r>
              <a:rPr lang="pl-PL" dirty="0" err="1"/>
              <a:t>dataset</a:t>
            </a:r>
            <a:r>
              <a:rPr lang="pl-PL" dirty="0"/>
              <a:t> (</a:t>
            </a:r>
            <a:r>
              <a:rPr lang="pl-PL" dirty="0" err="1"/>
              <a:t>e.g</a:t>
            </a:r>
            <a:r>
              <a:rPr lang="pl-PL" dirty="0"/>
              <a:t>. PCA </a:t>
            </a:r>
            <a:r>
              <a:rPr lang="pl-PL" dirty="0" err="1"/>
              <a:t>or</a:t>
            </a:r>
            <a:r>
              <a:rPr lang="pl-PL" dirty="0"/>
              <a:t> missing </a:t>
            </a:r>
            <a:r>
              <a:rPr lang="pl-PL" dirty="0" err="1"/>
              <a:t>values</a:t>
            </a:r>
            <a:r>
              <a:rPr lang="pl-PL" dirty="0"/>
              <a:t> </a:t>
            </a:r>
            <a:r>
              <a:rPr lang="pl-PL" dirty="0" err="1"/>
              <a:t>imputation</a:t>
            </a:r>
            <a:r>
              <a:rPr lang="pl-PL" dirty="0"/>
              <a:t> </a:t>
            </a:r>
            <a:r>
              <a:rPr lang="pl-PL" dirty="0" err="1"/>
              <a:t>using</a:t>
            </a:r>
            <a:r>
              <a:rPr lang="pl-PL" dirty="0"/>
              <a:t> a </a:t>
            </a:r>
            <a:r>
              <a:rPr lang="pl-PL" dirty="0" err="1"/>
              <a:t>value</a:t>
            </a:r>
            <a:r>
              <a:rPr lang="pl-PL" dirty="0"/>
              <a:t> </a:t>
            </a:r>
            <a:r>
              <a:rPr lang="pl-PL" dirty="0" err="1"/>
              <a:t>derived</a:t>
            </a:r>
            <a:r>
              <a:rPr lang="pl-PL" dirty="0"/>
              <a:t> from the </a:t>
            </a:r>
            <a:r>
              <a:rPr lang="pl-PL" dirty="0" err="1"/>
              <a:t>available</a:t>
            </a:r>
            <a:r>
              <a:rPr lang="pl-PL" dirty="0"/>
              <a:t> data </a:t>
            </a:r>
            <a:r>
              <a:rPr lang="pl-PL" dirty="0" err="1"/>
              <a:t>such</a:t>
            </a:r>
            <a:r>
              <a:rPr lang="pl-PL" dirty="0"/>
              <a:t> as the </a:t>
            </a:r>
            <a:r>
              <a:rPr lang="pl-PL" dirty="0" err="1"/>
              <a:t>mean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median). It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returns</a:t>
            </a:r>
            <a:r>
              <a:rPr lang="pl-PL" dirty="0"/>
              <a:t> a </a:t>
            </a:r>
            <a:r>
              <a:rPr lang="pl-PL" dirty="0" err="1"/>
              <a:t>functor</a:t>
            </a:r>
            <a:r>
              <a:rPr lang="pl-PL" dirty="0"/>
              <a:t> from 𝒳1 to 𝒳2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to </a:t>
            </a:r>
            <a:r>
              <a:rPr lang="pl-PL" dirty="0" err="1"/>
              <a:t>project</a:t>
            </a:r>
            <a:r>
              <a:rPr lang="pl-PL" dirty="0"/>
              <a:t> a single element </a:t>
            </a:r>
            <a:r>
              <a:rPr lang="pl-PL" dirty="0" err="1"/>
              <a:t>during</a:t>
            </a:r>
            <a:r>
              <a:rPr lang="pl-PL" dirty="0"/>
              <a:t> the </a:t>
            </a:r>
            <a:r>
              <a:rPr lang="pl-PL" dirty="0" err="1"/>
              <a:t>prediction</a:t>
            </a:r>
            <a:r>
              <a:rPr lang="pl-PL" dirty="0"/>
              <a:t> </a:t>
            </a:r>
            <a:r>
              <a:rPr lang="pl-PL" dirty="0" err="1"/>
              <a:t>phase</a:t>
            </a:r>
            <a:r>
              <a:rPr lang="pl-PL" dirty="0"/>
              <a:t>. For </a:t>
            </a:r>
            <a:r>
              <a:rPr lang="pl-PL" dirty="0" err="1"/>
              <a:t>instance</a:t>
            </a:r>
            <a:r>
              <a:rPr lang="pl-PL" dirty="0"/>
              <a:t>, a PCA on the </a:t>
            </a:r>
            <a:r>
              <a:rPr lang="pl-PL" dirty="0" err="1"/>
              <a:t>training</a:t>
            </a:r>
            <a:r>
              <a:rPr lang="pl-PL" dirty="0"/>
              <a:t> set </a:t>
            </a:r>
            <a:r>
              <a:rPr lang="pl-PL" dirty="0" err="1"/>
              <a:t>expresses</a:t>
            </a:r>
            <a:r>
              <a:rPr lang="pl-PL" dirty="0"/>
              <a:t>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dataset</a:t>
            </a:r>
            <a:r>
              <a:rPr lang="pl-PL" dirty="0"/>
              <a:t> in a 𝑘 </a:t>
            </a:r>
            <a:r>
              <a:rPr lang="pl-PL" dirty="0" err="1"/>
              <a:t>dimensional</a:t>
            </a:r>
            <a:r>
              <a:rPr lang="pl-PL" dirty="0"/>
              <a:t> </a:t>
            </a:r>
            <a:r>
              <a:rPr lang="pl-PL" dirty="0" err="1"/>
              <a:t>space</a:t>
            </a:r>
            <a:r>
              <a:rPr lang="pl-PL" dirty="0"/>
              <a:t>. The </a:t>
            </a:r>
            <a:r>
              <a:rPr lang="pl-PL" dirty="0" err="1"/>
              <a:t>associated</a:t>
            </a:r>
            <a:r>
              <a:rPr lang="pl-PL" dirty="0"/>
              <a:t> </a:t>
            </a:r>
            <a:r>
              <a:rPr lang="pl-PL" dirty="0" err="1"/>
              <a:t>functor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projector</a:t>
            </a:r>
            <a:r>
              <a:rPr lang="pl-PL" dirty="0"/>
              <a:t> from the </a:t>
            </a:r>
            <a:r>
              <a:rPr lang="pl-PL" dirty="0" err="1"/>
              <a:t>original</a:t>
            </a:r>
            <a:r>
              <a:rPr lang="pl-PL" dirty="0"/>
              <a:t> </a:t>
            </a:r>
            <a:r>
              <a:rPr lang="pl-PL" dirty="0" err="1"/>
              <a:t>space</a:t>
            </a:r>
            <a:r>
              <a:rPr lang="pl-PL" dirty="0"/>
              <a:t> to the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space</a:t>
            </a:r>
            <a:r>
              <a:rPr lang="pl-PL" dirty="0"/>
              <a:t>. For a </a:t>
            </a:r>
            <a:r>
              <a:rPr lang="pl-PL" dirty="0" err="1"/>
              <a:t>rebalancing</a:t>
            </a:r>
            <a:r>
              <a:rPr lang="pl-PL" dirty="0"/>
              <a:t> operator, as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operates</a:t>
            </a:r>
            <a:r>
              <a:rPr lang="pl-PL" dirty="0"/>
              <a:t> </a:t>
            </a:r>
            <a:r>
              <a:rPr lang="pl-PL" dirty="0" err="1"/>
              <a:t>only</a:t>
            </a:r>
            <a:r>
              <a:rPr lang="pl-PL" dirty="0"/>
              <a:t> on the </a:t>
            </a:r>
            <a:r>
              <a:rPr lang="pl-PL" dirty="0" err="1"/>
              <a:t>training</a:t>
            </a:r>
            <a:r>
              <a:rPr lang="pl-PL" dirty="0"/>
              <a:t> set, the </a:t>
            </a:r>
            <a:r>
              <a:rPr lang="pl-PL" dirty="0" err="1"/>
              <a:t>functor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identity</a:t>
            </a:r>
            <a:r>
              <a:rPr lang="pl-PL" dirty="0"/>
              <a:t>. </a:t>
            </a:r>
            <a:r>
              <a:rPr lang="pl-PL" dirty="0" err="1"/>
              <a:t>Note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</a:t>
            </a:r>
            <a:r>
              <a:rPr lang="pl-PL" dirty="0" err="1"/>
              <a:t>functor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implicitly</a:t>
            </a:r>
            <a:r>
              <a:rPr lang="pl-PL" dirty="0"/>
              <a:t> </a:t>
            </a:r>
            <a:r>
              <a:rPr lang="pl-PL" dirty="0" err="1"/>
              <a:t>parametrized</a:t>
            </a:r>
            <a:r>
              <a:rPr lang="pl-PL" dirty="0"/>
              <a:t> by 𝛾 (</a:t>
            </a:r>
            <a:r>
              <a:rPr lang="pl-PL" dirty="0" err="1"/>
              <a:t>e.g</a:t>
            </a:r>
            <a:r>
              <a:rPr lang="pl-PL" dirty="0"/>
              <a:t>. the </a:t>
            </a:r>
            <a:r>
              <a:rPr lang="pl-PL" dirty="0" err="1"/>
              <a:t>parameter</a:t>
            </a:r>
            <a:r>
              <a:rPr lang="pl-PL" dirty="0"/>
              <a:t> 𝑘 in a PCA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forwarded</a:t>
            </a:r>
            <a:r>
              <a:rPr lang="pl-PL" dirty="0"/>
              <a:t> to the </a:t>
            </a:r>
            <a:r>
              <a:rPr lang="pl-PL" dirty="0" err="1"/>
              <a:t>functor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54918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size</a:t>
            </a:r>
            <a:r>
              <a:rPr lang="pl-PL" dirty="0"/>
              <a:t> of the </a:t>
            </a:r>
            <a:r>
              <a:rPr lang="pl-PL" dirty="0" err="1"/>
              <a:t>dataset</a:t>
            </a:r>
            <a:r>
              <a:rPr lang="pl-PL" dirty="0"/>
              <a:t> </a:t>
            </a:r>
            <a:r>
              <a:rPr lang="pl-PL" dirty="0" err="1"/>
              <a:t>may</a:t>
            </a:r>
            <a:r>
              <a:rPr lang="pl-PL" dirty="0"/>
              <a:t> be </a:t>
            </a:r>
            <a:r>
              <a:rPr lang="pl-PL" dirty="0" err="1"/>
              <a:t>modified</a:t>
            </a:r>
            <a:r>
              <a:rPr lang="pl-PL" dirty="0"/>
              <a:t> (</a:t>
            </a:r>
            <a:r>
              <a:rPr lang="pl-PL" dirty="0" err="1"/>
              <a:t>e.g</a:t>
            </a:r>
            <a:r>
              <a:rPr lang="pl-PL" dirty="0"/>
              <a:t>. </a:t>
            </a:r>
            <a:r>
              <a:rPr lang="pl-PL" dirty="0" err="1"/>
              <a:t>rebalancing</a:t>
            </a:r>
            <a:r>
              <a:rPr lang="pl-PL" dirty="0"/>
              <a:t> </a:t>
            </a:r>
            <a:r>
              <a:rPr lang="pl-PL" dirty="0" err="1"/>
              <a:t>operation</a:t>
            </a:r>
            <a:r>
              <a:rPr lang="pl-PL" dirty="0"/>
              <a:t>), the </a:t>
            </a:r>
            <a:r>
              <a:rPr lang="pl-PL" dirty="0" err="1"/>
              <a:t>input</a:t>
            </a:r>
            <a:r>
              <a:rPr lang="pl-PL" dirty="0"/>
              <a:t> and </a:t>
            </a:r>
            <a:r>
              <a:rPr lang="pl-PL" dirty="0" err="1"/>
              <a:t>output</a:t>
            </a:r>
            <a:r>
              <a:rPr lang="pl-PL" dirty="0"/>
              <a:t> </a:t>
            </a:r>
            <a:r>
              <a:rPr lang="pl-PL" dirty="0" err="1"/>
              <a:t>space</a:t>
            </a:r>
            <a:r>
              <a:rPr lang="pl-PL" dirty="0"/>
              <a:t> </a:t>
            </a:r>
            <a:r>
              <a:rPr lang="pl-PL" dirty="0" err="1"/>
              <a:t>may</a:t>
            </a:r>
            <a:r>
              <a:rPr lang="pl-PL" dirty="0"/>
              <a:t> be the same (</a:t>
            </a:r>
            <a:r>
              <a:rPr lang="pl-PL" dirty="0" err="1"/>
              <a:t>e.g</a:t>
            </a:r>
            <a:r>
              <a:rPr lang="pl-PL" dirty="0"/>
              <a:t>. </a:t>
            </a:r>
            <a:r>
              <a:rPr lang="pl-PL" dirty="0" err="1"/>
              <a:t>removing</a:t>
            </a:r>
            <a:r>
              <a:rPr lang="pl-PL" dirty="0"/>
              <a:t> </a:t>
            </a:r>
            <a:r>
              <a:rPr lang="pl-PL" dirty="0" err="1"/>
              <a:t>outliers</a:t>
            </a:r>
            <a:r>
              <a:rPr lang="pl-PL" dirty="0"/>
              <a:t>) and the </a:t>
            </a:r>
            <a:r>
              <a:rPr lang="pl-PL" dirty="0" err="1"/>
              <a:t>dimension</a:t>
            </a:r>
            <a:r>
              <a:rPr lang="pl-PL" dirty="0"/>
              <a:t> of the </a:t>
            </a:r>
            <a:r>
              <a:rPr lang="pl-PL" dirty="0" err="1"/>
              <a:t>input</a:t>
            </a:r>
            <a:r>
              <a:rPr lang="pl-PL" dirty="0"/>
              <a:t> and </a:t>
            </a:r>
            <a:r>
              <a:rPr lang="pl-PL" dirty="0" err="1"/>
              <a:t>output</a:t>
            </a:r>
            <a:r>
              <a:rPr lang="pl-PL" dirty="0"/>
              <a:t> </a:t>
            </a:r>
            <a:r>
              <a:rPr lang="pl-PL" dirty="0" err="1"/>
              <a:t>space</a:t>
            </a:r>
            <a:r>
              <a:rPr lang="pl-PL" dirty="0"/>
              <a:t> </a:t>
            </a:r>
            <a:r>
              <a:rPr lang="pl-PL" dirty="0" err="1"/>
              <a:t>may</a:t>
            </a:r>
            <a:r>
              <a:rPr lang="pl-PL" dirty="0"/>
              <a:t> </a:t>
            </a:r>
            <a:r>
              <a:rPr lang="pl-PL" dirty="0" err="1"/>
              <a:t>differ</a:t>
            </a:r>
            <a:r>
              <a:rPr lang="pl-PL" dirty="0"/>
              <a:t> (</a:t>
            </a:r>
            <a:r>
              <a:rPr lang="pl-PL" dirty="0" err="1"/>
              <a:t>e.g</a:t>
            </a:r>
            <a:r>
              <a:rPr lang="pl-PL" dirty="0"/>
              <a:t>. Principal Component Analysis). The operator </a:t>
            </a:r>
            <a:r>
              <a:rPr lang="pl-PL" dirty="0" err="1"/>
              <a:t>initially</a:t>
            </a:r>
            <a:r>
              <a:rPr lang="pl-PL" dirty="0"/>
              <a:t> </a:t>
            </a:r>
            <a:r>
              <a:rPr lang="pl-PL" dirty="0" err="1"/>
              <a:t>operates</a:t>
            </a:r>
            <a:r>
              <a:rPr lang="pl-PL" dirty="0"/>
              <a:t> </a:t>
            </a:r>
            <a:r>
              <a:rPr lang="pl-PL" dirty="0" err="1"/>
              <a:t>using</a:t>
            </a:r>
            <a:r>
              <a:rPr lang="pl-PL" dirty="0"/>
              <a:t> the </a:t>
            </a:r>
            <a:r>
              <a:rPr lang="pl-PL" dirty="0" err="1"/>
              <a:t>whole</a:t>
            </a:r>
            <a:r>
              <a:rPr lang="pl-PL" dirty="0"/>
              <a:t> </a:t>
            </a:r>
            <a:r>
              <a:rPr lang="pl-PL" dirty="0" err="1"/>
              <a:t>dataset</a:t>
            </a:r>
            <a:r>
              <a:rPr lang="pl-PL" dirty="0"/>
              <a:t> (</a:t>
            </a:r>
            <a:r>
              <a:rPr lang="pl-PL" dirty="0" err="1"/>
              <a:t>e.g</a:t>
            </a:r>
            <a:r>
              <a:rPr lang="pl-PL" dirty="0"/>
              <a:t>. PCA </a:t>
            </a:r>
            <a:r>
              <a:rPr lang="pl-PL" dirty="0" err="1"/>
              <a:t>or</a:t>
            </a:r>
            <a:r>
              <a:rPr lang="pl-PL" dirty="0"/>
              <a:t> missing </a:t>
            </a:r>
            <a:r>
              <a:rPr lang="pl-PL" dirty="0" err="1"/>
              <a:t>values</a:t>
            </a:r>
            <a:r>
              <a:rPr lang="pl-PL" dirty="0"/>
              <a:t> </a:t>
            </a:r>
            <a:r>
              <a:rPr lang="pl-PL" dirty="0" err="1"/>
              <a:t>imputation</a:t>
            </a:r>
            <a:r>
              <a:rPr lang="pl-PL" dirty="0"/>
              <a:t> </a:t>
            </a:r>
            <a:r>
              <a:rPr lang="pl-PL" dirty="0" err="1"/>
              <a:t>using</a:t>
            </a:r>
            <a:r>
              <a:rPr lang="pl-PL" dirty="0"/>
              <a:t> a </a:t>
            </a:r>
            <a:r>
              <a:rPr lang="pl-PL" dirty="0" err="1"/>
              <a:t>value</a:t>
            </a:r>
            <a:r>
              <a:rPr lang="pl-PL" dirty="0"/>
              <a:t> </a:t>
            </a:r>
            <a:r>
              <a:rPr lang="pl-PL" dirty="0" err="1"/>
              <a:t>derived</a:t>
            </a:r>
            <a:r>
              <a:rPr lang="pl-PL" dirty="0"/>
              <a:t> from the </a:t>
            </a:r>
            <a:r>
              <a:rPr lang="pl-PL" dirty="0" err="1"/>
              <a:t>available</a:t>
            </a:r>
            <a:r>
              <a:rPr lang="pl-PL" dirty="0"/>
              <a:t> data </a:t>
            </a:r>
            <a:r>
              <a:rPr lang="pl-PL" dirty="0" err="1"/>
              <a:t>such</a:t>
            </a:r>
            <a:r>
              <a:rPr lang="pl-PL" dirty="0"/>
              <a:t> as the </a:t>
            </a:r>
            <a:r>
              <a:rPr lang="pl-PL" dirty="0" err="1"/>
              <a:t>mean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median). It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returns</a:t>
            </a:r>
            <a:r>
              <a:rPr lang="pl-PL" dirty="0"/>
              <a:t> a </a:t>
            </a:r>
            <a:r>
              <a:rPr lang="pl-PL" dirty="0" err="1"/>
              <a:t>functor</a:t>
            </a:r>
            <a:r>
              <a:rPr lang="pl-PL" dirty="0"/>
              <a:t> from 𝒳1 to 𝒳2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to </a:t>
            </a:r>
            <a:r>
              <a:rPr lang="pl-PL" dirty="0" err="1"/>
              <a:t>project</a:t>
            </a:r>
            <a:r>
              <a:rPr lang="pl-PL" dirty="0"/>
              <a:t> a single element </a:t>
            </a:r>
            <a:r>
              <a:rPr lang="pl-PL" dirty="0" err="1"/>
              <a:t>during</a:t>
            </a:r>
            <a:r>
              <a:rPr lang="pl-PL" dirty="0"/>
              <a:t> the </a:t>
            </a:r>
            <a:r>
              <a:rPr lang="pl-PL" dirty="0" err="1"/>
              <a:t>prediction</a:t>
            </a:r>
            <a:r>
              <a:rPr lang="pl-PL" dirty="0"/>
              <a:t> </a:t>
            </a:r>
            <a:r>
              <a:rPr lang="pl-PL" dirty="0" err="1"/>
              <a:t>phase</a:t>
            </a:r>
            <a:r>
              <a:rPr lang="pl-PL" dirty="0"/>
              <a:t>. For </a:t>
            </a:r>
            <a:r>
              <a:rPr lang="pl-PL" dirty="0" err="1"/>
              <a:t>instance</a:t>
            </a:r>
            <a:r>
              <a:rPr lang="pl-PL" dirty="0"/>
              <a:t>, a PCA on the </a:t>
            </a:r>
            <a:r>
              <a:rPr lang="pl-PL" dirty="0" err="1"/>
              <a:t>training</a:t>
            </a:r>
            <a:r>
              <a:rPr lang="pl-PL" dirty="0"/>
              <a:t> set </a:t>
            </a:r>
            <a:r>
              <a:rPr lang="pl-PL" dirty="0" err="1"/>
              <a:t>expresses</a:t>
            </a:r>
            <a:r>
              <a:rPr lang="pl-PL" dirty="0"/>
              <a:t>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dataset</a:t>
            </a:r>
            <a:r>
              <a:rPr lang="pl-PL" dirty="0"/>
              <a:t> in a 𝑘 </a:t>
            </a:r>
            <a:r>
              <a:rPr lang="pl-PL" dirty="0" err="1"/>
              <a:t>dimensional</a:t>
            </a:r>
            <a:r>
              <a:rPr lang="pl-PL" dirty="0"/>
              <a:t> </a:t>
            </a:r>
            <a:r>
              <a:rPr lang="pl-PL" dirty="0" err="1"/>
              <a:t>space</a:t>
            </a:r>
            <a:r>
              <a:rPr lang="pl-PL" dirty="0"/>
              <a:t>. The </a:t>
            </a:r>
            <a:r>
              <a:rPr lang="pl-PL" dirty="0" err="1"/>
              <a:t>associated</a:t>
            </a:r>
            <a:r>
              <a:rPr lang="pl-PL" dirty="0"/>
              <a:t> </a:t>
            </a:r>
            <a:r>
              <a:rPr lang="pl-PL" dirty="0" err="1"/>
              <a:t>functor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projector</a:t>
            </a:r>
            <a:r>
              <a:rPr lang="pl-PL" dirty="0"/>
              <a:t> from the </a:t>
            </a:r>
            <a:r>
              <a:rPr lang="pl-PL" dirty="0" err="1"/>
              <a:t>original</a:t>
            </a:r>
            <a:r>
              <a:rPr lang="pl-PL" dirty="0"/>
              <a:t> </a:t>
            </a:r>
            <a:r>
              <a:rPr lang="pl-PL" dirty="0" err="1"/>
              <a:t>space</a:t>
            </a:r>
            <a:r>
              <a:rPr lang="pl-PL" dirty="0"/>
              <a:t> to the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space</a:t>
            </a:r>
            <a:r>
              <a:rPr lang="pl-PL" dirty="0"/>
              <a:t>. For a </a:t>
            </a:r>
            <a:r>
              <a:rPr lang="pl-PL" dirty="0" err="1"/>
              <a:t>rebalancing</a:t>
            </a:r>
            <a:r>
              <a:rPr lang="pl-PL" dirty="0"/>
              <a:t> operator, as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operates</a:t>
            </a:r>
            <a:r>
              <a:rPr lang="pl-PL" dirty="0"/>
              <a:t> </a:t>
            </a:r>
            <a:r>
              <a:rPr lang="pl-PL" dirty="0" err="1"/>
              <a:t>only</a:t>
            </a:r>
            <a:r>
              <a:rPr lang="pl-PL" dirty="0"/>
              <a:t> on the </a:t>
            </a:r>
            <a:r>
              <a:rPr lang="pl-PL" dirty="0" err="1"/>
              <a:t>training</a:t>
            </a:r>
            <a:r>
              <a:rPr lang="pl-PL" dirty="0"/>
              <a:t> set, the </a:t>
            </a:r>
            <a:r>
              <a:rPr lang="pl-PL" dirty="0" err="1"/>
              <a:t>functor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identity</a:t>
            </a:r>
            <a:r>
              <a:rPr lang="pl-PL" dirty="0"/>
              <a:t>. </a:t>
            </a:r>
            <a:r>
              <a:rPr lang="pl-PL" dirty="0" err="1"/>
              <a:t>Note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</a:t>
            </a:r>
            <a:r>
              <a:rPr lang="pl-PL" dirty="0" err="1"/>
              <a:t>functor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implicitly</a:t>
            </a:r>
            <a:r>
              <a:rPr lang="pl-PL" dirty="0"/>
              <a:t> </a:t>
            </a:r>
            <a:r>
              <a:rPr lang="pl-PL" dirty="0" err="1"/>
              <a:t>parametrized</a:t>
            </a:r>
            <a:r>
              <a:rPr lang="pl-PL" dirty="0"/>
              <a:t> by 𝛾 (</a:t>
            </a:r>
            <a:r>
              <a:rPr lang="pl-PL" dirty="0" err="1"/>
              <a:t>e.g</a:t>
            </a:r>
            <a:r>
              <a:rPr lang="pl-PL" dirty="0"/>
              <a:t>. the </a:t>
            </a:r>
            <a:r>
              <a:rPr lang="pl-PL" dirty="0" err="1"/>
              <a:t>parameter</a:t>
            </a:r>
            <a:r>
              <a:rPr lang="pl-PL" dirty="0"/>
              <a:t> 𝑘 in a PCA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forwarded</a:t>
            </a:r>
            <a:r>
              <a:rPr lang="pl-PL" dirty="0"/>
              <a:t> to the </a:t>
            </a:r>
            <a:r>
              <a:rPr lang="pl-PL" dirty="0" err="1"/>
              <a:t>functor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09057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 you see here?</a:t>
            </a:r>
          </a:p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 of regularisation of Big Data, i.e. Prevention of overfitting -&gt; data ARE very important.</a:t>
            </a:r>
          </a:p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027968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 you see here?</a:t>
            </a:r>
          </a:p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 of regularisation of Big Data, i.e. Prevention of overfitting -&gt; data ARE very important.</a:t>
            </a:r>
          </a:p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285353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 you see here?</a:t>
            </a:r>
          </a:p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 of regularisation of Big Data, i.e. Prevention of overfitting -&gt; data ARE very important.</a:t>
            </a:r>
          </a:p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512739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b="0" dirty="0"/>
          </a:p>
        </p:txBody>
      </p:sp>
    </p:spTree>
    <p:extLst>
      <p:ext uri="{BB962C8B-B14F-4D97-AF65-F5344CB8AC3E}">
        <p14:creationId xmlns:p14="http://schemas.microsoft.com/office/powerpoint/2010/main" val="11344974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 you see here?</a:t>
            </a:r>
          </a:p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 of regularisation of Big Data, i.e. Prevention of overfitting -&gt; data ARE very important.</a:t>
            </a:r>
          </a:p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594380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 you see here?</a:t>
            </a:r>
          </a:p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 of regularisation of Big Data, i.e. Prevention of overfitting -&gt; data ARE very important.</a:t>
            </a:r>
          </a:p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000799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sz="1600" dirty="0">
                <a:latin typeface="Avenir Book"/>
                <a:ea typeface="Avenir Book"/>
                <a:cs typeface="Avenir Book"/>
                <a:sym typeface="Avenir Book"/>
              </a:rPr>
              <a:t>Explanation in three steps:</a:t>
            </a:r>
          </a:p>
          <a:p>
            <a:pPr marL="342900" indent="-342900">
              <a:buAutoNum type="arabicPeriod"/>
            </a:pPr>
            <a:r>
              <a:rPr lang="pl-PL" sz="1600" dirty="0">
                <a:latin typeface="Avenir Book"/>
                <a:ea typeface="Avenir Book"/>
                <a:cs typeface="Avenir Book"/>
                <a:sym typeface="Avenir Book"/>
              </a:rPr>
              <a:t>Blue area: points that are all forming a sample of the exact same points =&gt; clearly zero</a:t>
            </a:r>
          </a:p>
          <a:p>
            <a:pPr marL="342900" indent="-342900">
              <a:buAutoNum type="arabicPeriod"/>
            </a:pPr>
            <a:r>
              <a:rPr lang="pl-PL" sz="1600" dirty="0">
                <a:latin typeface="Avenir Book"/>
                <a:ea typeface="Avenir Book"/>
                <a:cs typeface="Avenir Book"/>
                <a:sym typeface="Avenir Book"/>
              </a:rPr>
              <a:t>For each green points, the blue points are really close, lowering the NMAP</a:t>
            </a:r>
          </a:p>
          <a:p>
            <a:pPr marL="342900" indent="-342900">
              <a:buAutoNum type="arabicPeriod"/>
            </a:pPr>
            <a:r>
              <a:rPr lang="pl-PL" sz="1600" dirty="0">
                <a:latin typeface="Avenir Book"/>
                <a:ea typeface="Avenir Book"/>
                <a:cs typeface="Avenir Book"/>
                <a:sym typeface="Avenir Book"/>
              </a:rPr>
              <a:t>Red points are very far from every other points on the second componant on the first parameters they are exactly matchin in a green sample such that it limitate the NMAP.</a:t>
            </a:r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9259072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b="0" dirty="0"/>
          </a:p>
        </p:txBody>
      </p:sp>
    </p:spTree>
    <p:extLst>
      <p:ext uri="{BB962C8B-B14F-4D97-AF65-F5344CB8AC3E}">
        <p14:creationId xmlns:p14="http://schemas.microsoft.com/office/powerpoint/2010/main" val="275028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 you see here?</a:t>
            </a:r>
          </a:p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 of regularisation of Big Data, i.e. Prevention of overfitting -&gt; data ARE very important.</a:t>
            </a:r>
          </a:p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115910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80% of work of datascientists is preparing data.</a:t>
            </a:r>
          </a:p>
          <a:p>
            <a:endParaRPr lang="pl-PL" sz="1600" dirty="0">
              <a:latin typeface="Avenir Book"/>
              <a:ea typeface="Avenir Book"/>
              <a:cs typeface="Avenir Book"/>
              <a:sym typeface="Avenir Book"/>
            </a:endParaRPr>
          </a:p>
          <a:p>
            <a:r>
              <a:rPr lang="pl-PL" sz="1600" dirty="0">
                <a:latin typeface="Avenir Book"/>
                <a:ea typeface="Avenir Book"/>
                <a:cs typeface="Avenir Book"/>
                <a:sym typeface="Avenir Book"/>
              </a:rPr>
              <a:t>Back to the original question: what does it mean „treating seriously”? Well, data pipeline are relying on data scientists expertise and Subject Matter Expert.</a:t>
            </a:r>
          </a:p>
        </p:txBody>
      </p:sp>
    </p:spTree>
    <p:extLst>
      <p:ext uri="{BB962C8B-B14F-4D97-AF65-F5344CB8AC3E}">
        <p14:creationId xmlns:p14="http://schemas.microsoft.com/office/powerpoint/2010/main" val="3144723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 you see here?</a:t>
            </a:r>
          </a:p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 of regularisation of Big Data, i.e. Prevention of overfitting -&gt; data ARE very important.</a:t>
            </a:r>
          </a:p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289570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Left censoring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– a data point is below a certain value but it is unknown by how much.</a:t>
            </a:r>
          </a:p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Interval censoring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– a data point is somewhere on an interval between two values.</a:t>
            </a:r>
          </a:p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Right censoring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– a data point is above a certain value but it is unknown by how much.</a:t>
            </a:r>
          </a:p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Type I censoring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occurs if an experiment has a set number of subjects or items and stops the experiment at a predetermined time, at which point any subjects remaining are right-censored.</a:t>
            </a:r>
          </a:p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Type II censoring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occurs if an experiment has a set number of subjects or items and stops the experiment when a predetermined number are observed to have failed; the remaining subjects are then right-censored.</a:t>
            </a:r>
          </a:p>
          <a:p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Random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 (or </a:t>
            </a:r>
            <a:r>
              <a:rPr lang="en-US" sz="1600" b="0" i="1" dirty="0">
                <a:effectLst/>
                <a:latin typeface="Arial"/>
                <a:ea typeface="Arial"/>
                <a:cs typeface="Arial"/>
                <a:sym typeface="Avenir Roman"/>
              </a:rPr>
              <a:t>non-informative</a:t>
            </a:r>
            <a:r>
              <a:rPr lang="en-US" sz="1600" b="0" i="0" dirty="0">
                <a:effectLst/>
                <a:latin typeface="Arial"/>
                <a:ea typeface="Arial"/>
                <a:cs typeface="Arial"/>
                <a:sym typeface="Avenir Roman"/>
              </a:rPr>
              <a:t>) </a:t>
            </a:r>
            <a:endParaRPr lang="pl-PL"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24320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 you see here?</a:t>
            </a:r>
          </a:p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 of regularisation of Big Data, i.e. Prevention of overfitting -&gt; data ARE very important.</a:t>
            </a:r>
          </a:p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52922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 you see here?</a:t>
            </a:r>
          </a:p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 of regularisation of Big Data, i.e. Prevention of overfitting -&gt; data ARE very important.</a:t>
            </a:r>
          </a:p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1632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693385" y="50292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1pPr>
            <a:lvl2pPr marL="0" indent="228611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2pPr>
            <a:lvl3pPr marL="0" indent="457223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3pPr>
            <a:lvl4pPr marL="0" indent="685835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4pPr>
            <a:lvl5pPr marL="0" indent="914446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5pPr>
          </a:lstStyle>
          <a:p>
            <a:pPr lvl="0">
              <a:defRPr sz="1800"/>
            </a:pPr>
            <a:r>
              <a:rPr sz="2900" dirty="0"/>
              <a:t>Body Level One</a:t>
            </a:r>
          </a:p>
          <a:p>
            <a:pPr lvl="1">
              <a:defRPr sz="1800"/>
            </a:pPr>
            <a:r>
              <a:rPr sz="2900" dirty="0"/>
              <a:t>Body Level Two</a:t>
            </a:r>
          </a:p>
          <a:p>
            <a:pPr lvl="2">
              <a:defRPr sz="1800"/>
            </a:pPr>
            <a:r>
              <a:rPr sz="2900" dirty="0"/>
              <a:t>Body Level Three</a:t>
            </a:r>
          </a:p>
          <a:p>
            <a:pPr lvl="3">
              <a:defRPr sz="1800"/>
            </a:pPr>
            <a:r>
              <a:rPr sz="2900" dirty="0"/>
              <a:t>Body Level Four</a:t>
            </a:r>
          </a:p>
          <a:p>
            <a:pPr lvl="4">
              <a:defRPr sz="1800"/>
            </a:pPr>
            <a:r>
              <a:rPr sz="2900" dirty="0"/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145208" y="9321554"/>
            <a:ext cx="474420" cy="276999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58087" indent="-358087" algn="r" defTabSz="1300077">
              <a:spcBef>
                <a:spcPts val="1600"/>
              </a:spcBef>
              <a:defRPr sz="2900">
                <a:latin typeface="Arial"/>
                <a:ea typeface="Arial"/>
                <a:cs typeface="Arial"/>
                <a:sym typeface="Helvetica Neue Light"/>
              </a:defRPr>
            </a:lvl1pPr>
            <a:lvl2pPr marL="802610" indent="-358087" algn="r" defTabSz="1300077">
              <a:spcBef>
                <a:spcPts val="1600"/>
              </a:spcBef>
              <a:defRPr sz="2900">
                <a:latin typeface="Arial"/>
                <a:ea typeface="Arial"/>
                <a:cs typeface="Arial"/>
                <a:sym typeface="Helvetica Neue Light"/>
              </a:defRPr>
            </a:lvl2pPr>
            <a:lvl3pPr marL="1247132" indent="-358087" algn="r" defTabSz="1300077">
              <a:spcBef>
                <a:spcPts val="1600"/>
              </a:spcBef>
              <a:defRPr sz="2900">
                <a:latin typeface="Arial"/>
                <a:ea typeface="Arial"/>
                <a:cs typeface="Arial"/>
                <a:sym typeface="Helvetica Neue Light"/>
              </a:defRPr>
            </a:lvl3pPr>
            <a:lvl4pPr marL="1691654" indent="-358087" algn="r" defTabSz="1300077">
              <a:spcBef>
                <a:spcPts val="1600"/>
              </a:spcBef>
              <a:defRPr sz="2900">
                <a:latin typeface="Arial"/>
                <a:ea typeface="Arial"/>
                <a:cs typeface="Arial"/>
                <a:sym typeface="Helvetica Neue Light"/>
              </a:defRPr>
            </a:lvl4pPr>
            <a:lvl5pPr marL="2136176" indent="-358087" algn="r" defTabSz="1300077">
              <a:spcBef>
                <a:spcPts val="1600"/>
              </a:spcBef>
              <a:defRPr sz="2900">
                <a:latin typeface="Arial"/>
                <a:ea typeface="Arial"/>
                <a:cs typeface="Arial"/>
                <a:sym typeface="Helvetica Neue Light"/>
              </a:defRPr>
            </a:lvl5pPr>
          </a:lstStyle>
          <a:p>
            <a:pPr lvl="0">
              <a:defRPr sz="1800"/>
            </a:pPr>
            <a:r>
              <a:rPr sz="2900" dirty="0"/>
              <a:t>Body Level One</a:t>
            </a:r>
          </a:p>
          <a:p>
            <a:pPr lvl="1">
              <a:defRPr sz="1800"/>
            </a:pPr>
            <a:r>
              <a:rPr sz="2900" dirty="0"/>
              <a:t>Body Level Two</a:t>
            </a:r>
          </a:p>
          <a:p>
            <a:pPr lvl="2">
              <a:defRPr sz="1800"/>
            </a:pPr>
            <a:r>
              <a:rPr sz="2900" dirty="0"/>
              <a:t>Body Level Three</a:t>
            </a:r>
          </a:p>
          <a:p>
            <a:pPr lvl="3">
              <a:defRPr sz="1800"/>
            </a:pPr>
            <a:r>
              <a:rPr sz="2900" dirty="0"/>
              <a:t>Body Level Four</a:t>
            </a:r>
          </a:p>
          <a:p>
            <a:pPr lvl="4">
              <a:defRPr sz="1800"/>
            </a:pPr>
            <a:r>
              <a:rPr sz="2900" dirty="0"/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8357044" y="0"/>
            <a:ext cx="8447357" cy="9753600"/>
          </a:xfrm>
          <a:custGeom>
            <a:avLst/>
            <a:gdLst>
              <a:gd name="T0" fmla="*/ 3743 w 5612"/>
              <a:gd name="T1" fmla="*/ 0 h 6480"/>
              <a:gd name="T2" fmla="*/ 3915 w 5612"/>
              <a:gd name="T3" fmla="*/ 106 h 6480"/>
              <a:gd name="T4" fmla="*/ 4082 w 5612"/>
              <a:gd name="T5" fmla="*/ 222 h 6480"/>
              <a:gd name="T6" fmla="*/ 4243 w 5612"/>
              <a:gd name="T7" fmla="*/ 348 h 6480"/>
              <a:gd name="T8" fmla="*/ 4397 w 5612"/>
              <a:gd name="T9" fmla="*/ 479 h 6480"/>
              <a:gd name="T10" fmla="*/ 4542 w 5612"/>
              <a:gd name="T11" fmla="*/ 621 h 6480"/>
              <a:gd name="T12" fmla="*/ 4679 w 5612"/>
              <a:gd name="T13" fmla="*/ 770 h 6480"/>
              <a:gd name="T14" fmla="*/ 4811 w 5612"/>
              <a:gd name="T15" fmla="*/ 925 h 6480"/>
              <a:gd name="T16" fmla="*/ 4931 w 5612"/>
              <a:gd name="T17" fmla="*/ 1088 h 6480"/>
              <a:gd name="T18" fmla="*/ 5045 w 5612"/>
              <a:gd name="T19" fmla="*/ 1257 h 6480"/>
              <a:gd name="T20" fmla="*/ 5147 w 5612"/>
              <a:gd name="T21" fmla="*/ 1431 h 6480"/>
              <a:gd name="T22" fmla="*/ 5241 w 5612"/>
              <a:gd name="T23" fmla="*/ 1614 h 6480"/>
              <a:gd name="T24" fmla="*/ 5325 w 5612"/>
              <a:gd name="T25" fmla="*/ 1801 h 6480"/>
              <a:gd name="T26" fmla="*/ 5400 w 5612"/>
              <a:gd name="T27" fmla="*/ 1993 h 6480"/>
              <a:gd name="T28" fmla="*/ 5463 w 5612"/>
              <a:gd name="T29" fmla="*/ 2191 h 6480"/>
              <a:gd name="T30" fmla="*/ 5516 w 5612"/>
              <a:gd name="T31" fmla="*/ 2392 h 6480"/>
              <a:gd name="T32" fmla="*/ 5557 w 5612"/>
              <a:gd name="T33" fmla="*/ 2600 h 6480"/>
              <a:gd name="T34" fmla="*/ 5589 w 5612"/>
              <a:gd name="T35" fmla="*/ 2810 h 6480"/>
              <a:gd name="T36" fmla="*/ 5606 w 5612"/>
              <a:gd name="T37" fmla="*/ 3022 h 6480"/>
              <a:gd name="T38" fmla="*/ 5612 w 5612"/>
              <a:gd name="T39" fmla="*/ 3240 h 6480"/>
              <a:gd name="T40" fmla="*/ 5606 w 5612"/>
              <a:gd name="T41" fmla="*/ 3458 h 6480"/>
              <a:gd name="T42" fmla="*/ 5589 w 5612"/>
              <a:gd name="T43" fmla="*/ 3670 h 6480"/>
              <a:gd name="T44" fmla="*/ 5557 w 5612"/>
              <a:gd name="T45" fmla="*/ 3880 h 6480"/>
              <a:gd name="T46" fmla="*/ 5516 w 5612"/>
              <a:gd name="T47" fmla="*/ 4086 h 6480"/>
              <a:gd name="T48" fmla="*/ 5463 w 5612"/>
              <a:gd name="T49" fmla="*/ 4289 h 6480"/>
              <a:gd name="T50" fmla="*/ 5400 w 5612"/>
              <a:gd name="T51" fmla="*/ 4487 h 6480"/>
              <a:gd name="T52" fmla="*/ 5325 w 5612"/>
              <a:gd name="T53" fmla="*/ 4679 h 6480"/>
              <a:gd name="T54" fmla="*/ 5241 w 5612"/>
              <a:gd name="T55" fmla="*/ 4866 h 6480"/>
              <a:gd name="T56" fmla="*/ 5149 w 5612"/>
              <a:gd name="T57" fmla="*/ 5047 h 6480"/>
              <a:gd name="T58" fmla="*/ 5045 w 5612"/>
              <a:gd name="T59" fmla="*/ 5223 h 6480"/>
              <a:gd name="T60" fmla="*/ 4933 w 5612"/>
              <a:gd name="T61" fmla="*/ 5392 h 6480"/>
              <a:gd name="T62" fmla="*/ 4811 w 5612"/>
              <a:gd name="T63" fmla="*/ 5555 h 6480"/>
              <a:gd name="T64" fmla="*/ 4681 w 5612"/>
              <a:gd name="T65" fmla="*/ 5710 h 6480"/>
              <a:gd name="T66" fmla="*/ 4544 w 5612"/>
              <a:gd name="T67" fmla="*/ 5859 h 6480"/>
              <a:gd name="T68" fmla="*/ 4399 w 5612"/>
              <a:gd name="T69" fmla="*/ 5999 h 6480"/>
              <a:gd name="T70" fmla="*/ 4245 w 5612"/>
              <a:gd name="T71" fmla="*/ 6132 h 6480"/>
              <a:gd name="T72" fmla="*/ 4084 w 5612"/>
              <a:gd name="T73" fmla="*/ 6256 h 6480"/>
              <a:gd name="T74" fmla="*/ 3917 w 5612"/>
              <a:gd name="T75" fmla="*/ 6372 h 6480"/>
              <a:gd name="T76" fmla="*/ 3745 w 5612"/>
              <a:gd name="T77" fmla="*/ 6480 h 6480"/>
              <a:gd name="T78" fmla="*/ 0 w 5612"/>
              <a:gd name="T79" fmla="*/ 6480 h 6480"/>
              <a:gd name="T80" fmla="*/ 3743 w 5612"/>
              <a:gd name="T81" fmla="*/ 0 h 6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12" h="6480">
                <a:moveTo>
                  <a:pt x="3743" y="0"/>
                </a:moveTo>
                <a:lnTo>
                  <a:pt x="3915" y="106"/>
                </a:lnTo>
                <a:lnTo>
                  <a:pt x="4082" y="222"/>
                </a:lnTo>
                <a:lnTo>
                  <a:pt x="4243" y="348"/>
                </a:lnTo>
                <a:lnTo>
                  <a:pt x="4397" y="479"/>
                </a:lnTo>
                <a:lnTo>
                  <a:pt x="4542" y="621"/>
                </a:lnTo>
                <a:lnTo>
                  <a:pt x="4679" y="770"/>
                </a:lnTo>
                <a:lnTo>
                  <a:pt x="4811" y="925"/>
                </a:lnTo>
                <a:lnTo>
                  <a:pt x="4931" y="1088"/>
                </a:lnTo>
                <a:lnTo>
                  <a:pt x="5045" y="1257"/>
                </a:lnTo>
                <a:lnTo>
                  <a:pt x="5147" y="1431"/>
                </a:lnTo>
                <a:lnTo>
                  <a:pt x="5241" y="1614"/>
                </a:lnTo>
                <a:lnTo>
                  <a:pt x="5325" y="1801"/>
                </a:lnTo>
                <a:lnTo>
                  <a:pt x="5400" y="1993"/>
                </a:lnTo>
                <a:lnTo>
                  <a:pt x="5463" y="2191"/>
                </a:lnTo>
                <a:lnTo>
                  <a:pt x="5516" y="2392"/>
                </a:lnTo>
                <a:lnTo>
                  <a:pt x="5557" y="2600"/>
                </a:lnTo>
                <a:lnTo>
                  <a:pt x="5589" y="2810"/>
                </a:lnTo>
                <a:lnTo>
                  <a:pt x="5606" y="3022"/>
                </a:lnTo>
                <a:lnTo>
                  <a:pt x="5612" y="3240"/>
                </a:lnTo>
                <a:lnTo>
                  <a:pt x="5606" y="3458"/>
                </a:lnTo>
                <a:lnTo>
                  <a:pt x="5589" y="3670"/>
                </a:lnTo>
                <a:lnTo>
                  <a:pt x="5557" y="3880"/>
                </a:lnTo>
                <a:lnTo>
                  <a:pt x="5516" y="4086"/>
                </a:lnTo>
                <a:lnTo>
                  <a:pt x="5463" y="4289"/>
                </a:lnTo>
                <a:lnTo>
                  <a:pt x="5400" y="4487"/>
                </a:lnTo>
                <a:lnTo>
                  <a:pt x="5325" y="4679"/>
                </a:lnTo>
                <a:lnTo>
                  <a:pt x="5241" y="4866"/>
                </a:lnTo>
                <a:lnTo>
                  <a:pt x="5149" y="5047"/>
                </a:lnTo>
                <a:lnTo>
                  <a:pt x="5045" y="5223"/>
                </a:lnTo>
                <a:lnTo>
                  <a:pt x="4933" y="5392"/>
                </a:lnTo>
                <a:lnTo>
                  <a:pt x="4811" y="5555"/>
                </a:lnTo>
                <a:lnTo>
                  <a:pt x="4681" y="5710"/>
                </a:lnTo>
                <a:lnTo>
                  <a:pt x="4544" y="5859"/>
                </a:lnTo>
                <a:lnTo>
                  <a:pt x="4399" y="5999"/>
                </a:lnTo>
                <a:lnTo>
                  <a:pt x="4245" y="6132"/>
                </a:lnTo>
                <a:lnTo>
                  <a:pt x="4084" y="6256"/>
                </a:lnTo>
                <a:lnTo>
                  <a:pt x="3917" y="6372"/>
                </a:lnTo>
                <a:lnTo>
                  <a:pt x="3745" y="6480"/>
                </a:lnTo>
                <a:lnTo>
                  <a:pt x="0" y="6480"/>
                </a:lnTo>
                <a:lnTo>
                  <a:pt x="3743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5646" tIns="72823" rIns="145646" bIns="72823" numCol="1" anchor="t" anchorCtr="0" compatLnSpc="1">
            <a:prstTxWarp prst="textNoShape">
              <a:avLst/>
            </a:prstTxWarp>
          </a:bodyPr>
          <a:lstStyle/>
          <a:p>
            <a:pPr algn="l" defTabSz="1456529" rtl="0"/>
            <a:endParaRPr lang="en-US" sz="2900" kern="1200">
              <a:solidFill>
                <a:srgbClr val="6D7777"/>
              </a:solidFill>
              <a:latin typeface="Arial"/>
            </a:endParaRPr>
          </a:p>
        </p:txBody>
      </p:sp>
      <p:sp>
        <p:nvSpPr>
          <p:cNvPr id="96" name="Subtitle 2"/>
          <p:cNvSpPr>
            <a:spLocks noGrp="1"/>
          </p:cNvSpPr>
          <p:nvPr>
            <p:ph type="subTitle" idx="11"/>
          </p:nvPr>
        </p:nvSpPr>
        <p:spPr>
          <a:xfrm>
            <a:off x="1133442" y="3359745"/>
            <a:ext cx="7536690" cy="492443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1124412" y="1123917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12621518" y="8888639"/>
            <a:ext cx="1198454" cy="485659"/>
            <a:chOff x="1938338" y="2368551"/>
            <a:chExt cx="5260976" cy="2132013"/>
          </a:xfrm>
          <a:solidFill>
            <a:schemeClr val="accent3"/>
          </a:solidFill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5208588" y="2936876"/>
              <a:ext cx="758825" cy="141288"/>
            </a:xfrm>
            <a:custGeom>
              <a:avLst/>
              <a:gdLst>
                <a:gd name="T0" fmla="*/ 0 w 478"/>
                <a:gd name="T1" fmla="*/ 0 h 89"/>
                <a:gd name="T2" fmla="*/ 448 w 478"/>
                <a:gd name="T3" fmla="*/ 0 h 89"/>
                <a:gd name="T4" fmla="*/ 455 w 478"/>
                <a:gd name="T5" fmla="*/ 22 h 89"/>
                <a:gd name="T6" fmla="*/ 461 w 478"/>
                <a:gd name="T7" fmla="*/ 40 h 89"/>
                <a:gd name="T8" fmla="*/ 466 w 478"/>
                <a:gd name="T9" fmla="*/ 56 h 89"/>
                <a:gd name="T10" fmla="*/ 473 w 478"/>
                <a:gd name="T11" fmla="*/ 72 h 89"/>
                <a:gd name="T12" fmla="*/ 478 w 478"/>
                <a:gd name="T13" fmla="*/ 89 h 89"/>
                <a:gd name="T14" fmla="*/ 0 w 478"/>
                <a:gd name="T15" fmla="*/ 89 h 89"/>
                <a:gd name="T16" fmla="*/ 0 w 478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89">
                  <a:moveTo>
                    <a:pt x="0" y="0"/>
                  </a:moveTo>
                  <a:lnTo>
                    <a:pt x="448" y="0"/>
                  </a:lnTo>
                  <a:lnTo>
                    <a:pt x="455" y="22"/>
                  </a:lnTo>
                  <a:lnTo>
                    <a:pt x="461" y="40"/>
                  </a:lnTo>
                  <a:lnTo>
                    <a:pt x="466" y="56"/>
                  </a:lnTo>
                  <a:lnTo>
                    <a:pt x="473" y="72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6156326" y="2936876"/>
              <a:ext cx="758825" cy="141288"/>
            </a:xfrm>
            <a:custGeom>
              <a:avLst/>
              <a:gdLst>
                <a:gd name="T0" fmla="*/ 30 w 478"/>
                <a:gd name="T1" fmla="*/ 0 h 89"/>
                <a:gd name="T2" fmla="*/ 478 w 478"/>
                <a:gd name="T3" fmla="*/ 0 h 89"/>
                <a:gd name="T4" fmla="*/ 478 w 478"/>
                <a:gd name="T5" fmla="*/ 89 h 89"/>
                <a:gd name="T6" fmla="*/ 0 w 478"/>
                <a:gd name="T7" fmla="*/ 89 h 89"/>
                <a:gd name="T8" fmla="*/ 30 w 47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9">
                  <a:moveTo>
                    <a:pt x="30" y="0"/>
                  </a:moveTo>
                  <a:lnTo>
                    <a:pt x="478" y="0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5635626" y="3221038"/>
              <a:ext cx="427038" cy="141288"/>
            </a:xfrm>
            <a:custGeom>
              <a:avLst/>
              <a:gdLst>
                <a:gd name="T0" fmla="*/ 0 w 269"/>
                <a:gd name="T1" fmla="*/ 0 h 89"/>
                <a:gd name="T2" fmla="*/ 239 w 269"/>
                <a:gd name="T3" fmla="*/ 0 h 89"/>
                <a:gd name="T4" fmla="*/ 242 w 269"/>
                <a:gd name="T5" fmla="*/ 8 h 89"/>
                <a:gd name="T6" fmla="*/ 245 w 269"/>
                <a:gd name="T7" fmla="*/ 19 h 89"/>
                <a:gd name="T8" fmla="*/ 249 w 269"/>
                <a:gd name="T9" fmla="*/ 31 h 89"/>
                <a:gd name="T10" fmla="*/ 254 w 269"/>
                <a:gd name="T11" fmla="*/ 45 h 89"/>
                <a:gd name="T12" fmla="*/ 258 w 269"/>
                <a:gd name="T13" fmla="*/ 58 h 89"/>
                <a:gd name="T14" fmla="*/ 262 w 269"/>
                <a:gd name="T15" fmla="*/ 70 h 89"/>
                <a:gd name="T16" fmla="*/ 266 w 269"/>
                <a:gd name="T17" fmla="*/ 80 h 89"/>
                <a:gd name="T18" fmla="*/ 268 w 269"/>
                <a:gd name="T19" fmla="*/ 87 h 89"/>
                <a:gd name="T20" fmla="*/ 269 w 269"/>
                <a:gd name="T21" fmla="*/ 89 h 89"/>
                <a:gd name="T22" fmla="*/ 30 w 269"/>
                <a:gd name="T23" fmla="*/ 89 h 89"/>
                <a:gd name="T24" fmla="*/ 27 w 269"/>
                <a:gd name="T25" fmla="*/ 82 h 89"/>
                <a:gd name="T26" fmla="*/ 23 w 269"/>
                <a:gd name="T27" fmla="*/ 71 h 89"/>
                <a:gd name="T28" fmla="*/ 19 w 269"/>
                <a:gd name="T29" fmla="*/ 59 h 89"/>
                <a:gd name="T30" fmla="*/ 15 w 269"/>
                <a:gd name="T31" fmla="*/ 45 h 89"/>
                <a:gd name="T32" fmla="*/ 10 w 269"/>
                <a:gd name="T33" fmla="*/ 32 h 89"/>
                <a:gd name="T34" fmla="*/ 6 w 269"/>
                <a:gd name="T35" fmla="*/ 20 h 89"/>
                <a:gd name="T36" fmla="*/ 3 w 269"/>
                <a:gd name="T37" fmla="*/ 10 h 89"/>
                <a:gd name="T38" fmla="*/ 0 w 269"/>
                <a:gd name="T39" fmla="*/ 3 h 89"/>
                <a:gd name="T40" fmla="*/ 0 w 269"/>
                <a:gd name="T4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89">
                  <a:moveTo>
                    <a:pt x="0" y="0"/>
                  </a:moveTo>
                  <a:lnTo>
                    <a:pt x="239" y="0"/>
                  </a:lnTo>
                  <a:lnTo>
                    <a:pt x="242" y="8"/>
                  </a:lnTo>
                  <a:lnTo>
                    <a:pt x="245" y="19"/>
                  </a:lnTo>
                  <a:lnTo>
                    <a:pt x="249" y="31"/>
                  </a:lnTo>
                  <a:lnTo>
                    <a:pt x="254" y="45"/>
                  </a:lnTo>
                  <a:lnTo>
                    <a:pt x="258" y="58"/>
                  </a:lnTo>
                  <a:lnTo>
                    <a:pt x="262" y="70"/>
                  </a:lnTo>
                  <a:lnTo>
                    <a:pt x="266" y="80"/>
                  </a:lnTo>
                  <a:lnTo>
                    <a:pt x="268" y="87"/>
                  </a:lnTo>
                  <a:lnTo>
                    <a:pt x="269" y="89"/>
                  </a:lnTo>
                  <a:lnTo>
                    <a:pt x="30" y="89"/>
                  </a:lnTo>
                  <a:lnTo>
                    <a:pt x="27" y="82"/>
                  </a:lnTo>
                  <a:lnTo>
                    <a:pt x="23" y="71"/>
                  </a:lnTo>
                  <a:lnTo>
                    <a:pt x="19" y="59"/>
                  </a:lnTo>
                  <a:lnTo>
                    <a:pt x="15" y="45"/>
                  </a:lnTo>
                  <a:lnTo>
                    <a:pt x="10" y="32"/>
                  </a:lnTo>
                  <a:lnTo>
                    <a:pt x="6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6062663" y="3221038"/>
              <a:ext cx="425450" cy="141288"/>
            </a:xfrm>
            <a:custGeom>
              <a:avLst/>
              <a:gdLst>
                <a:gd name="T0" fmla="*/ 29 w 268"/>
                <a:gd name="T1" fmla="*/ 0 h 89"/>
                <a:gd name="T2" fmla="*/ 268 w 268"/>
                <a:gd name="T3" fmla="*/ 0 h 89"/>
                <a:gd name="T4" fmla="*/ 238 w 268"/>
                <a:gd name="T5" fmla="*/ 89 h 89"/>
                <a:gd name="T6" fmla="*/ 0 w 268"/>
                <a:gd name="T7" fmla="*/ 89 h 89"/>
                <a:gd name="T8" fmla="*/ 29 w 26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9">
                  <a:moveTo>
                    <a:pt x="29" y="0"/>
                  </a:moveTo>
                  <a:lnTo>
                    <a:pt x="268" y="0"/>
                  </a:lnTo>
                  <a:lnTo>
                    <a:pt x="238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5730876" y="3505201"/>
              <a:ext cx="663575" cy="142875"/>
            </a:xfrm>
            <a:custGeom>
              <a:avLst/>
              <a:gdLst>
                <a:gd name="T0" fmla="*/ 0 w 418"/>
                <a:gd name="T1" fmla="*/ 0 h 90"/>
                <a:gd name="T2" fmla="*/ 418 w 418"/>
                <a:gd name="T3" fmla="*/ 0 h 90"/>
                <a:gd name="T4" fmla="*/ 388 w 418"/>
                <a:gd name="T5" fmla="*/ 90 h 90"/>
                <a:gd name="T6" fmla="*/ 30 w 418"/>
                <a:gd name="T7" fmla="*/ 90 h 90"/>
                <a:gd name="T8" fmla="*/ 22 w 418"/>
                <a:gd name="T9" fmla="*/ 68 h 90"/>
                <a:gd name="T10" fmla="*/ 16 w 418"/>
                <a:gd name="T11" fmla="*/ 50 h 90"/>
                <a:gd name="T12" fmla="*/ 11 w 418"/>
                <a:gd name="T13" fmla="*/ 34 h 90"/>
                <a:gd name="T14" fmla="*/ 6 w 418"/>
                <a:gd name="T15" fmla="*/ 18 h 90"/>
                <a:gd name="T16" fmla="*/ 0 w 41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90">
                  <a:moveTo>
                    <a:pt x="0" y="0"/>
                  </a:moveTo>
                  <a:lnTo>
                    <a:pt x="418" y="0"/>
                  </a:lnTo>
                  <a:lnTo>
                    <a:pt x="388" y="90"/>
                  </a:lnTo>
                  <a:lnTo>
                    <a:pt x="30" y="90"/>
                  </a:lnTo>
                  <a:lnTo>
                    <a:pt x="22" y="68"/>
                  </a:lnTo>
                  <a:lnTo>
                    <a:pt x="16" y="50"/>
                  </a:lnTo>
                  <a:lnTo>
                    <a:pt x="11" y="34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4" name="Rectangle 11"/>
            <p:cNvSpPr>
              <a:spLocks noChangeArrowheads="1"/>
            </p:cNvSpPr>
            <p:nvPr/>
          </p:nvSpPr>
          <p:spPr bwMode="auto">
            <a:xfrm>
              <a:off x="520858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8" name="Rectangle 12"/>
            <p:cNvSpPr>
              <a:spLocks noChangeArrowheads="1"/>
            </p:cNvSpPr>
            <p:nvPr/>
          </p:nvSpPr>
          <p:spPr bwMode="auto">
            <a:xfrm>
              <a:off x="6488113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9" name="Rectangle 13"/>
            <p:cNvSpPr>
              <a:spLocks noChangeArrowheads="1"/>
            </p:cNvSpPr>
            <p:nvPr/>
          </p:nvSpPr>
          <p:spPr bwMode="auto">
            <a:xfrm>
              <a:off x="5208588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0" name="Rectangle 14"/>
            <p:cNvSpPr>
              <a:spLocks noChangeArrowheads="1"/>
            </p:cNvSpPr>
            <p:nvPr/>
          </p:nvSpPr>
          <p:spPr bwMode="auto">
            <a:xfrm>
              <a:off x="6488113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5208588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6488113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4924426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4924426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5" name="Rectangle 19"/>
            <p:cNvSpPr>
              <a:spLocks noChangeArrowheads="1"/>
            </p:cNvSpPr>
            <p:nvPr/>
          </p:nvSpPr>
          <p:spPr bwMode="auto">
            <a:xfrm>
              <a:off x="336073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6" name="Rectangle 20"/>
            <p:cNvSpPr>
              <a:spLocks noChangeArrowheads="1"/>
            </p:cNvSpPr>
            <p:nvPr/>
          </p:nvSpPr>
          <p:spPr bwMode="auto">
            <a:xfrm>
              <a:off x="3360738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7" name="Rectangle 21"/>
            <p:cNvSpPr>
              <a:spLocks noChangeArrowheads="1"/>
            </p:cNvSpPr>
            <p:nvPr/>
          </p:nvSpPr>
          <p:spPr bwMode="auto">
            <a:xfrm>
              <a:off x="2222501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8" name="Rectangle 22"/>
            <p:cNvSpPr>
              <a:spLocks noChangeArrowheads="1"/>
            </p:cNvSpPr>
            <p:nvPr/>
          </p:nvSpPr>
          <p:spPr bwMode="auto">
            <a:xfrm>
              <a:off x="2222501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9" name="Rectangle 23"/>
            <p:cNvSpPr>
              <a:spLocks noChangeArrowheads="1"/>
            </p:cNvSpPr>
            <p:nvPr/>
          </p:nvSpPr>
          <p:spPr bwMode="auto">
            <a:xfrm>
              <a:off x="2222501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0" name="Rectangle 24"/>
            <p:cNvSpPr>
              <a:spLocks noChangeArrowheads="1"/>
            </p:cNvSpPr>
            <p:nvPr/>
          </p:nvSpPr>
          <p:spPr bwMode="auto">
            <a:xfrm>
              <a:off x="2222501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1" name="Rectangle 25"/>
            <p:cNvSpPr>
              <a:spLocks noChangeArrowheads="1"/>
            </p:cNvSpPr>
            <p:nvPr/>
          </p:nvSpPr>
          <p:spPr bwMode="auto">
            <a:xfrm>
              <a:off x="1938338" y="40751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2" name="Rectangle 26"/>
            <p:cNvSpPr>
              <a:spLocks noChangeArrowheads="1"/>
            </p:cNvSpPr>
            <p:nvPr/>
          </p:nvSpPr>
          <p:spPr bwMode="auto">
            <a:xfrm>
              <a:off x="1938338" y="4359276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3" name="Rectangle 27"/>
            <p:cNvSpPr>
              <a:spLocks noChangeArrowheads="1"/>
            </p:cNvSpPr>
            <p:nvPr/>
          </p:nvSpPr>
          <p:spPr bwMode="auto">
            <a:xfrm>
              <a:off x="1938338" y="2368551"/>
              <a:ext cx="995363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4" name="Rectangle 28"/>
            <p:cNvSpPr>
              <a:spLocks noChangeArrowheads="1"/>
            </p:cNvSpPr>
            <p:nvPr/>
          </p:nvSpPr>
          <p:spPr bwMode="auto">
            <a:xfrm>
              <a:off x="1938338" y="26527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5" name="Freeform 29"/>
            <p:cNvSpPr>
              <a:spLocks/>
            </p:cNvSpPr>
            <p:nvPr/>
          </p:nvSpPr>
          <p:spPr bwMode="auto">
            <a:xfrm>
              <a:off x="4924426" y="2368551"/>
              <a:ext cx="854075" cy="142875"/>
            </a:xfrm>
            <a:custGeom>
              <a:avLst/>
              <a:gdLst>
                <a:gd name="T0" fmla="*/ 0 w 538"/>
                <a:gd name="T1" fmla="*/ 0 h 90"/>
                <a:gd name="T2" fmla="*/ 508 w 538"/>
                <a:gd name="T3" fmla="*/ 0 h 90"/>
                <a:gd name="T4" fmla="*/ 514 w 538"/>
                <a:gd name="T5" fmla="*/ 17 h 90"/>
                <a:gd name="T6" fmla="*/ 519 w 538"/>
                <a:gd name="T7" fmla="*/ 33 h 90"/>
                <a:gd name="T8" fmla="*/ 524 w 538"/>
                <a:gd name="T9" fmla="*/ 49 h 90"/>
                <a:gd name="T10" fmla="*/ 530 w 538"/>
                <a:gd name="T11" fmla="*/ 68 h 90"/>
                <a:gd name="T12" fmla="*/ 538 w 538"/>
                <a:gd name="T13" fmla="*/ 90 h 90"/>
                <a:gd name="T14" fmla="*/ 0 w 538"/>
                <a:gd name="T15" fmla="*/ 90 h 90"/>
                <a:gd name="T16" fmla="*/ 0 w 53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8" h="90">
                  <a:moveTo>
                    <a:pt x="0" y="0"/>
                  </a:moveTo>
                  <a:lnTo>
                    <a:pt x="508" y="0"/>
                  </a:lnTo>
                  <a:lnTo>
                    <a:pt x="514" y="17"/>
                  </a:lnTo>
                  <a:lnTo>
                    <a:pt x="519" y="33"/>
                  </a:lnTo>
                  <a:lnTo>
                    <a:pt x="524" y="49"/>
                  </a:lnTo>
                  <a:lnTo>
                    <a:pt x="530" y="68"/>
                  </a:lnTo>
                  <a:lnTo>
                    <a:pt x="538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6" name="Freeform 30"/>
            <p:cNvSpPr>
              <a:spLocks/>
            </p:cNvSpPr>
            <p:nvPr/>
          </p:nvSpPr>
          <p:spPr bwMode="auto">
            <a:xfrm>
              <a:off x="4924426" y="2652713"/>
              <a:ext cx="947738" cy="141288"/>
            </a:xfrm>
            <a:custGeom>
              <a:avLst/>
              <a:gdLst>
                <a:gd name="T0" fmla="*/ 0 w 597"/>
                <a:gd name="T1" fmla="*/ 0 h 89"/>
                <a:gd name="T2" fmla="*/ 567 w 597"/>
                <a:gd name="T3" fmla="*/ 0 h 89"/>
                <a:gd name="T4" fmla="*/ 573 w 597"/>
                <a:gd name="T5" fmla="*/ 17 h 89"/>
                <a:gd name="T6" fmla="*/ 577 w 597"/>
                <a:gd name="T7" fmla="*/ 29 h 89"/>
                <a:gd name="T8" fmla="*/ 581 w 597"/>
                <a:gd name="T9" fmla="*/ 40 h 89"/>
                <a:gd name="T10" fmla="*/ 584 w 597"/>
                <a:gd name="T11" fmla="*/ 50 h 89"/>
                <a:gd name="T12" fmla="*/ 587 w 597"/>
                <a:gd name="T13" fmla="*/ 60 h 89"/>
                <a:gd name="T14" fmla="*/ 592 w 597"/>
                <a:gd name="T15" fmla="*/ 73 h 89"/>
                <a:gd name="T16" fmla="*/ 597 w 597"/>
                <a:gd name="T17" fmla="*/ 89 h 89"/>
                <a:gd name="T18" fmla="*/ 0 w 597"/>
                <a:gd name="T19" fmla="*/ 89 h 89"/>
                <a:gd name="T20" fmla="*/ 0 w 597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89">
                  <a:moveTo>
                    <a:pt x="0" y="0"/>
                  </a:moveTo>
                  <a:lnTo>
                    <a:pt x="567" y="0"/>
                  </a:lnTo>
                  <a:lnTo>
                    <a:pt x="573" y="17"/>
                  </a:lnTo>
                  <a:lnTo>
                    <a:pt x="577" y="29"/>
                  </a:lnTo>
                  <a:lnTo>
                    <a:pt x="581" y="40"/>
                  </a:lnTo>
                  <a:lnTo>
                    <a:pt x="584" y="50"/>
                  </a:lnTo>
                  <a:lnTo>
                    <a:pt x="587" y="60"/>
                  </a:lnTo>
                  <a:lnTo>
                    <a:pt x="592" y="73"/>
                  </a:lnTo>
                  <a:lnTo>
                    <a:pt x="59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7" name="Freeform 31"/>
            <p:cNvSpPr>
              <a:spLocks/>
            </p:cNvSpPr>
            <p:nvPr/>
          </p:nvSpPr>
          <p:spPr bwMode="auto">
            <a:xfrm>
              <a:off x="6346826" y="2368551"/>
              <a:ext cx="852488" cy="142875"/>
            </a:xfrm>
            <a:custGeom>
              <a:avLst/>
              <a:gdLst>
                <a:gd name="T0" fmla="*/ 30 w 537"/>
                <a:gd name="T1" fmla="*/ 0 h 90"/>
                <a:gd name="T2" fmla="*/ 537 w 537"/>
                <a:gd name="T3" fmla="*/ 0 h 90"/>
                <a:gd name="T4" fmla="*/ 537 w 537"/>
                <a:gd name="T5" fmla="*/ 90 h 90"/>
                <a:gd name="T6" fmla="*/ 0 w 537"/>
                <a:gd name="T7" fmla="*/ 90 h 90"/>
                <a:gd name="T8" fmla="*/ 30 w 53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90">
                  <a:moveTo>
                    <a:pt x="30" y="0"/>
                  </a:moveTo>
                  <a:lnTo>
                    <a:pt x="537" y="0"/>
                  </a:lnTo>
                  <a:lnTo>
                    <a:pt x="537" y="90"/>
                  </a:lnTo>
                  <a:lnTo>
                    <a:pt x="0" y="9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6253163" y="2652713"/>
              <a:ext cx="946150" cy="141288"/>
            </a:xfrm>
            <a:custGeom>
              <a:avLst/>
              <a:gdLst>
                <a:gd name="T0" fmla="*/ 29 w 596"/>
                <a:gd name="T1" fmla="*/ 0 h 89"/>
                <a:gd name="T2" fmla="*/ 596 w 596"/>
                <a:gd name="T3" fmla="*/ 0 h 89"/>
                <a:gd name="T4" fmla="*/ 596 w 596"/>
                <a:gd name="T5" fmla="*/ 89 h 89"/>
                <a:gd name="T6" fmla="*/ 0 w 596"/>
                <a:gd name="T7" fmla="*/ 89 h 89"/>
                <a:gd name="T8" fmla="*/ 29 w 59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89">
                  <a:moveTo>
                    <a:pt x="29" y="0"/>
                  </a:moveTo>
                  <a:lnTo>
                    <a:pt x="596" y="0"/>
                  </a:lnTo>
                  <a:lnTo>
                    <a:pt x="596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9" name="Rectangle 33"/>
            <p:cNvSpPr>
              <a:spLocks noChangeArrowheads="1"/>
            </p:cNvSpPr>
            <p:nvPr/>
          </p:nvSpPr>
          <p:spPr bwMode="auto">
            <a:xfrm>
              <a:off x="6488113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0" name="Rectangle 34"/>
            <p:cNvSpPr>
              <a:spLocks noChangeArrowheads="1"/>
            </p:cNvSpPr>
            <p:nvPr/>
          </p:nvSpPr>
          <p:spPr bwMode="auto">
            <a:xfrm>
              <a:off x="6488113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1" name="Freeform 35"/>
            <p:cNvSpPr>
              <a:spLocks/>
            </p:cNvSpPr>
            <p:nvPr/>
          </p:nvSpPr>
          <p:spPr bwMode="auto">
            <a:xfrm>
              <a:off x="6015038" y="4359276"/>
              <a:ext cx="93663" cy="141288"/>
            </a:xfrm>
            <a:custGeom>
              <a:avLst/>
              <a:gdLst>
                <a:gd name="T0" fmla="*/ 0 w 59"/>
                <a:gd name="T1" fmla="*/ 0 h 89"/>
                <a:gd name="T2" fmla="*/ 59 w 59"/>
                <a:gd name="T3" fmla="*/ 0 h 89"/>
                <a:gd name="T4" fmla="*/ 30 w 59"/>
                <a:gd name="T5" fmla="*/ 89 h 89"/>
                <a:gd name="T6" fmla="*/ 29 w 59"/>
                <a:gd name="T7" fmla="*/ 86 h 89"/>
                <a:gd name="T8" fmla="*/ 27 w 59"/>
                <a:gd name="T9" fmla="*/ 80 h 89"/>
                <a:gd name="T10" fmla="*/ 23 w 59"/>
                <a:gd name="T11" fmla="*/ 70 h 89"/>
                <a:gd name="T12" fmla="*/ 19 w 59"/>
                <a:gd name="T13" fmla="*/ 58 h 89"/>
                <a:gd name="T14" fmla="*/ 15 w 59"/>
                <a:gd name="T15" fmla="*/ 44 h 89"/>
                <a:gd name="T16" fmla="*/ 10 w 59"/>
                <a:gd name="T17" fmla="*/ 31 h 89"/>
                <a:gd name="T18" fmla="*/ 6 w 59"/>
                <a:gd name="T19" fmla="*/ 18 h 89"/>
                <a:gd name="T20" fmla="*/ 3 w 59"/>
                <a:gd name="T21" fmla="*/ 8 h 89"/>
                <a:gd name="T22" fmla="*/ 0 w 59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89">
                  <a:moveTo>
                    <a:pt x="0" y="0"/>
                  </a:moveTo>
                  <a:lnTo>
                    <a:pt x="59" y="0"/>
                  </a:lnTo>
                  <a:lnTo>
                    <a:pt x="30" y="89"/>
                  </a:lnTo>
                  <a:lnTo>
                    <a:pt x="29" y="86"/>
                  </a:lnTo>
                  <a:lnTo>
                    <a:pt x="27" y="80"/>
                  </a:lnTo>
                  <a:lnTo>
                    <a:pt x="23" y="70"/>
                  </a:lnTo>
                  <a:lnTo>
                    <a:pt x="19" y="58"/>
                  </a:lnTo>
                  <a:lnTo>
                    <a:pt x="15" y="44"/>
                  </a:lnTo>
                  <a:lnTo>
                    <a:pt x="10" y="31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2" name="Freeform 36"/>
            <p:cNvSpPr>
              <a:spLocks/>
            </p:cNvSpPr>
            <p:nvPr/>
          </p:nvSpPr>
          <p:spPr bwMode="auto">
            <a:xfrm>
              <a:off x="5919788" y="4075113"/>
              <a:ext cx="284163" cy="141288"/>
            </a:xfrm>
            <a:custGeom>
              <a:avLst/>
              <a:gdLst>
                <a:gd name="T0" fmla="*/ 0 w 179"/>
                <a:gd name="T1" fmla="*/ 0 h 89"/>
                <a:gd name="T2" fmla="*/ 179 w 179"/>
                <a:gd name="T3" fmla="*/ 0 h 89"/>
                <a:gd name="T4" fmla="*/ 149 w 179"/>
                <a:gd name="T5" fmla="*/ 89 h 89"/>
                <a:gd name="T6" fmla="*/ 30 w 179"/>
                <a:gd name="T7" fmla="*/ 89 h 89"/>
                <a:gd name="T8" fmla="*/ 25 w 179"/>
                <a:gd name="T9" fmla="*/ 72 h 89"/>
                <a:gd name="T10" fmla="*/ 18 w 179"/>
                <a:gd name="T11" fmla="*/ 56 h 89"/>
                <a:gd name="T12" fmla="*/ 13 w 179"/>
                <a:gd name="T13" fmla="*/ 39 h 89"/>
                <a:gd name="T14" fmla="*/ 7 w 179"/>
                <a:gd name="T15" fmla="*/ 21 h 89"/>
                <a:gd name="T16" fmla="*/ 0 w 179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89">
                  <a:moveTo>
                    <a:pt x="0" y="0"/>
                  </a:moveTo>
                  <a:lnTo>
                    <a:pt x="179" y="0"/>
                  </a:lnTo>
                  <a:lnTo>
                    <a:pt x="149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18" y="56"/>
                  </a:lnTo>
                  <a:lnTo>
                    <a:pt x="13" y="39"/>
                  </a:lnTo>
                  <a:lnTo>
                    <a:pt x="7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3" name="Freeform 37"/>
            <p:cNvSpPr>
              <a:spLocks/>
            </p:cNvSpPr>
            <p:nvPr/>
          </p:nvSpPr>
          <p:spPr bwMode="auto">
            <a:xfrm>
              <a:off x="5824538" y="3790951"/>
              <a:ext cx="474663" cy="141288"/>
            </a:xfrm>
            <a:custGeom>
              <a:avLst/>
              <a:gdLst>
                <a:gd name="T0" fmla="*/ 0 w 299"/>
                <a:gd name="T1" fmla="*/ 0 h 89"/>
                <a:gd name="T2" fmla="*/ 299 w 299"/>
                <a:gd name="T3" fmla="*/ 0 h 89"/>
                <a:gd name="T4" fmla="*/ 270 w 299"/>
                <a:gd name="T5" fmla="*/ 89 h 89"/>
                <a:gd name="T6" fmla="*/ 30 w 299"/>
                <a:gd name="T7" fmla="*/ 89 h 89"/>
                <a:gd name="T8" fmla="*/ 25 w 299"/>
                <a:gd name="T9" fmla="*/ 72 h 89"/>
                <a:gd name="T10" fmla="*/ 20 w 299"/>
                <a:gd name="T11" fmla="*/ 59 h 89"/>
                <a:gd name="T12" fmla="*/ 17 w 299"/>
                <a:gd name="T13" fmla="*/ 49 h 89"/>
                <a:gd name="T14" fmla="*/ 14 w 299"/>
                <a:gd name="T15" fmla="*/ 39 h 89"/>
                <a:gd name="T16" fmla="*/ 10 w 299"/>
                <a:gd name="T17" fmla="*/ 29 h 89"/>
                <a:gd name="T18" fmla="*/ 6 w 299"/>
                <a:gd name="T19" fmla="*/ 16 h 89"/>
                <a:gd name="T20" fmla="*/ 0 w 299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89">
                  <a:moveTo>
                    <a:pt x="0" y="0"/>
                  </a:moveTo>
                  <a:lnTo>
                    <a:pt x="299" y="0"/>
                  </a:lnTo>
                  <a:lnTo>
                    <a:pt x="270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20" y="59"/>
                  </a:lnTo>
                  <a:lnTo>
                    <a:pt x="17" y="49"/>
                  </a:lnTo>
                  <a:lnTo>
                    <a:pt x="14" y="39"/>
                  </a:lnTo>
                  <a:lnTo>
                    <a:pt x="10" y="29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4" name="Freeform 38"/>
            <p:cNvSpPr>
              <a:spLocks/>
            </p:cNvSpPr>
            <p:nvPr/>
          </p:nvSpPr>
          <p:spPr bwMode="auto">
            <a:xfrm>
              <a:off x="3360738" y="3505201"/>
              <a:ext cx="1344613" cy="142875"/>
            </a:xfrm>
            <a:custGeom>
              <a:avLst/>
              <a:gdLst>
                <a:gd name="T0" fmla="*/ 0 w 847"/>
                <a:gd name="T1" fmla="*/ 0 h 90"/>
                <a:gd name="T2" fmla="*/ 774 w 847"/>
                <a:gd name="T3" fmla="*/ 0 h 90"/>
                <a:gd name="T4" fmla="*/ 802 w 847"/>
                <a:gd name="T5" fmla="*/ 27 h 90"/>
                <a:gd name="T6" fmla="*/ 826 w 847"/>
                <a:gd name="T7" fmla="*/ 57 h 90"/>
                <a:gd name="T8" fmla="*/ 847 w 847"/>
                <a:gd name="T9" fmla="*/ 90 h 90"/>
                <a:gd name="T10" fmla="*/ 0 w 847"/>
                <a:gd name="T11" fmla="*/ 90 h 90"/>
                <a:gd name="T12" fmla="*/ 0 w 847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90">
                  <a:moveTo>
                    <a:pt x="0" y="0"/>
                  </a:moveTo>
                  <a:lnTo>
                    <a:pt x="774" y="0"/>
                  </a:lnTo>
                  <a:lnTo>
                    <a:pt x="802" y="27"/>
                  </a:lnTo>
                  <a:lnTo>
                    <a:pt x="826" y="57"/>
                  </a:lnTo>
                  <a:lnTo>
                    <a:pt x="847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5" name="Freeform 39"/>
            <p:cNvSpPr>
              <a:spLocks/>
            </p:cNvSpPr>
            <p:nvPr/>
          </p:nvSpPr>
          <p:spPr bwMode="auto">
            <a:xfrm>
              <a:off x="4213226" y="3790951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47 w 358"/>
                <a:gd name="T3" fmla="*/ 0 h 89"/>
                <a:gd name="T4" fmla="*/ 355 w 358"/>
                <a:gd name="T5" fmla="*/ 43 h 89"/>
                <a:gd name="T6" fmla="*/ 358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47" y="0"/>
                  </a:lnTo>
                  <a:lnTo>
                    <a:pt x="355" y="43"/>
                  </a:lnTo>
                  <a:lnTo>
                    <a:pt x="35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6" name="Freeform 40"/>
            <p:cNvSpPr>
              <a:spLocks/>
            </p:cNvSpPr>
            <p:nvPr/>
          </p:nvSpPr>
          <p:spPr bwMode="auto">
            <a:xfrm>
              <a:off x="3074988" y="40751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64 w 1064"/>
                <a:gd name="T3" fmla="*/ 0 h 89"/>
                <a:gd name="T4" fmla="*/ 1054 w 1064"/>
                <a:gd name="T5" fmla="*/ 31 h 89"/>
                <a:gd name="T6" fmla="*/ 1042 w 1064"/>
                <a:gd name="T7" fmla="*/ 60 h 89"/>
                <a:gd name="T8" fmla="*/ 1027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64" y="0"/>
                  </a:lnTo>
                  <a:lnTo>
                    <a:pt x="1054" y="31"/>
                  </a:lnTo>
                  <a:lnTo>
                    <a:pt x="1042" y="60"/>
                  </a:lnTo>
                  <a:lnTo>
                    <a:pt x="102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7" name="Freeform 41"/>
            <p:cNvSpPr>
              <a:spLocks/>
            </p:cNvSpPr>
            <p:nvPr/>
          </p:nvSpPr>
          <p:spPr bwMode="auto">
            <a:xfrm>
              <a:off x="3074988" y="4359276"/>
              <a:ext cx="1516063" cy="141288"/>
            </a:xfrm>
            <a:custGeom>
              <a:avLst/>
              <a:gdLst>
                <a:gd name="T0" fmla="*/ 0 w 955"/>
                <a:gd name="T1" fmla="*/ 0 h 89"/>
                <a:gd name="T2" fmla="*/ 955 w 955"/>
                <a:gd name="T3" fmla="*/ 0 h 89"/>
                <a:gd name="T4" fmla="*/ 921 w 955"/>
                <a:gd name="T5" fmla="*/ 26 h 89"/>
                <a:gd name="T6" fmla="*/ 885 w 955"/>
                <a:gd name="T7" fmla="*/ 48 h 89"/>
                <a:gd name="T8" fmla="*/ 846 w 955"/>
                <a:gd name="T9" fmla="*/ 65 h 89"/>
                <a:gd name="T10" fmla="*/ 805 w 955"/>
                <a:gd name="T11" fmla="*/ 78 h 89"/>
                <a:gd name="T12" fmla="*/ 761 w 955"/>
                <a:gd name="T13" fmla="*/ 86 h 89"/>
                <a:gd name="T14" fmla="*/ 717 w 955"/>
                <a:gd name="T15" fmla="*/ 89 h 89"/>
                <a:gd name="T16" fmla="*/ 0 w 955"/>
                <a:gd name="T17" fmla="*/ 89 h 89"/>
                <a:gd name="T18" fmla="*/ 0 w 955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89">
                  <a:moveTo>
                    <a:pt x="0" y="0"/>
                  </a:moveTo>
                  <a:lnTo>
                    <a:pt x="955" y="0"/>
                  </a:lnTo>
                  <a:lnTo>
                    <a:pt x="921" y="26"/>
                  </a:lnTo>
                  <a:lnTo>
                    <a:pt x="885" y="48"/>
                  </a:lnTo>
                  <a:lnTo>
                    <a:pt x="846" y="65"/>
                  </a:lnTo>
                  <a:lnTo>
                    <a:pt x="805" y="78"/>
                  </a:lnTo>
                  <a:lnTo>
                    <a:pt x="761" y="86"/>
                  </a:lnTo>
                  <a:lnTo>
                    <a:pt x="71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8" name="Freeform 42"/>
            <p:cNvSpPr>
              <a:spLocks/>
            </p:cNvSpPr>
            <p:nvPr/>
          </p:nvSpPr>
          <p:spPr bwMode="auto">
            <a:xfrm>
              <a:off x="3360738" y="3221038"/>
              <a:ext cx="1344613" cy="141288"/>
            </a:xfrm>
            <a:custGeom>
              <a:avLst/>
              <a:gdLst>
                <a:gd name="T0" fmla="*/ 0 w 847"/>
                <a:gd name="T1" fmla="*/ 0 h 89"/>
                <a:gd name="T2" fmla="*/ 847 w 847"/>
                <a:gd name="T3" fmla="*/ 0 h 89"/>
                <a:gd name="T4" fmla="*/ 826 w 847"/>
                <a:gd name="T5" fmla="*/ 33 h 89"/>
                <a:gd name="T6" fmla="*/ 802 w 847"/>
                <a:gd name="T7" fmla="*/ 62 h 89"/>
                <a:gd name="T8" fmla="*/ 775 w 847"/>
                <a:gd name="T9" fmla="*/ 89 h 89"/>
                <a:gd name="T10" fmla="*/ 0 w 847"/>
                <a:gd name="T11" fmla="*/ 89 h 89"/>
                <a:gd name="T12" fmla="*/ 0 w 847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89">
                  <a:moveTo>
                    <a:pt x="0" y="0"/>
                  </a:moveTo>
                  <a:lnTo>
                    <a:pt x="847" y="0"/>
                  </a:lnTo>
                  <a:lnTo>
                    <a:pt x="826" y="33"/>
                  </a:lnTo>
                  <a:lnTo>
                    <a:pt x="802" y="62"/>
                  </a:lnTo>
                  <a:lnTo>
                    <a:pt x="775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9" name="Freeform 43"/>
            <p:cNvSpPr>
              <a:spLocks/>
            </p:cNvSpPr>
            <p:nvPr/>
          </p:nvSpPr>
          <p:spPr bwMode="auto">
            <a:xfrm>
              <a:off x="4213226" y="2936876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58 w 358"/>
                <a:gd name="T3" fmla="*/ 0 h 89"/>
                <a:gd name="T4" fmla="*/ 355 w 358"/>
                <a:gd name="T5" fmla="*/ 46 h 89"/>
                <a:gd name="T6" fmla="*/ 347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58" y="0"/>
                  </a:lnTo>
                  <a:lnTo>
                    <a:pt x="355" y="46"/>
                  </a:lnTo>
                  <a:lnTo>
                    <a:pt x="34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30" name="Freeform 44"/>
            <p:cNvSpPr>
              <a:spLocks/>
            </p:cNvSpPr>
            <p:nvPr/>
          </p:nvSpPr>
          <p:spPr bwMode="auto">
            <a:xfrm>
              <a:off x="3074988" y="2368551"/>
              <a:ext cx="1516063" cy="142875"/>
            </a:xfrm>
            <a:custGeom>
              <a:avLst/>
              <a:gdLst>
                <a:gd name="T0" fmla="*/ 0 w 955"/>
                <a:gd name="T1" fmla="*/ 0 h 90"/>
                <a:gd name="T2" fmla="*/ 717 w 955"/>
                <a:gd name="T3" fmla="*/ 0 h 90"/>
                <a:gd name="T4" fmla="*/ 761 w 955"/>
                <a:gd name="T5" fmla="*/ 3 h 90"/>
                <a:gd name="T6" fmla="*/ 805 w 955"/>
                <a:gd name="T7" fmla="*/ 11 h 90"/>
                <a:gd name="T8" fmla="*/ 846 w 955"/>
                <a:gd name="T9" fmla="*/ 24 h 90"/>
                <a:gd name="T10" fmla="*/ 885 w 955"/>
                <a:gd name="T11" fmla="*/ 41 h 90"/>
                <a:gd name="T12" fmla="*/ 921 w 955"/>
                <a:gd name="T13" fmla="*/ 63 h 90"/>
                <a:gd name="T14" fmla="*/ 955 w 955"/>
                <a:gd name="T15" fmla="*/ 90 h 90"/>
                <a:gd name="T16" fmla="*/ 0 w 955"/>
                <a:gd name="T17" fmla="*/ 90 h 90"/>
                <a:gd name="T18" fmla="*/ 0 w 95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90">
                  <a:moveTo>
                    <a:pt x="0" y="0"/>
                  </a:moveTo>
                  <a:lnTo>
                    <a:pt x="717" y="0"/>
                  </a:lnTo>
                  <a:lnTo>
                    <a:pt x="761" y="3"/>
                  </a:lnTo>
                  <a:lnTo>
                    <a:pt x="805" y="11"/>
                  </a:lnTo>
                  <a:lnTo>
                    <a:pt x="846" y="24"/>
                  </a:lnTo>
                  <a:lnTo>
                    <a:pt x="885" y="41"/>
                  </a:lnTo>
                  <a:lnTo>
                    <a:pt x="921" y="63"/>
                  </a:lnTo>
                  <a:lnTo>
                    <a:pt x="955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31" name="Freeform 45"/>
            <p:cNvSpPr>
              <a:spLocks/>
            </p:cNvSpPr>
            <p:nvPr/>
          </p:nvSpPr>
          <p:spPr bwMode="auto">
            <a:xfrm>
              <a:off x="3074988" y="26527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27 w 1064"/>
                <a:gd name="T3" fmla="*/ 0 h 89"/>
                <a:gd name="T4" fmla="*/ 1042 w 1064"/>
                <a:gd name="T5" fmla="*/ 28 h 89"/>
                <a:gd name="T6" fmla="*/ 1054 w 1064"/>
                <a:gd name="T7" fmla="*/ 58 h 89"/>
                <a:gd name="T8" fmla="*/ 1064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27" y="0"/>
                  </a:lnTo>
                  <a:lnTo>
                    <a:pt x="1042" y="28"/>
                  </a:lnTo>
                  <a:lnTo>
                    <a:pt x="1054" y="58"/>
                  </a:lnTo>
                  <a:lnTo>
                    <a:pt x="1064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36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/>
          <p:cNvSpPr>
            <a:spLocks/>
          </p:cNvSpPr>
          <p:nvPr userDrawn="1"/>
        </p:nvSpPr>
        <p:spPr bwMode="auto">
          <a:xfrm>
            <a:off x="10151281" y="0"/>
            <a:ext cx="7188984" cy="9753600"/>
          </a:xfrm>
          <a:custGeom>
            <a:avLst/>
            <a:gdLst>
              <a:gd name="T0" fmla="*/ 3182 w 4776"/>
              <a:gd name="T1" fmla="*/ 0 h 6480"/>
              <a:gd name="T2" fmla="*/ 3374 w 4776"/>
              <a:gd name="T3" fmla="*/ 6 h 6480"/>
              <a:gd name="T4" fmla="*/ 3563 w 4776"/>
              <a:gd name="T5" fmla="*/ 22 h 6480"/>
              <a:gd name="T6" fmla="*/ 3747 w 4776"/>
              <a:gd name="T7" fmla="*/ 51 h 6480"/>
              <a:gd name="T8" fmla="*/ 3930 w 4776"/>
              <a:gd name="T9" fmla="*/ 88 h 6480"/>
              <a:gd name="T10" fmla="*/ 4109 w 4776"/>
              <a:gd name="T11" fmla="*/ 137 h 6480"/>
              <a:gd name="T12" fmla="*/ 4281 w 4776"/>
              <a:gd name="T13" fmla="*/ 194 h 6480"/>
              <a:gd name="T14" fmla="*/ 4450 w 4776"/>
              <a:gd name="T15" fmla="*/ 263 h 6480"/>
              <a:gd name="T16" fmla="*/ 4615 w 4776"/>
              <a:gd name="T17" fmla="*/ 340 h 6480"/>
              <a:gd name="T18" fmla="*/ 4772 w 4776"/>
              <a:gd name="T19" fmla="*/ 426 h 6480"/>
              <a:gd name="T20" fmla="*/ 4776 w 4776"/>
              <a:gd name="T21" fmla="*/ 426 h 6480"/>
              <a:gd name="T22" fmla="*/ 1590 w 4776"/>
              <a:gd name="T23" fmla="*/ 6480 h 6480"/>
              <a:gd name="T24" fmla="*/ 0 w 4776"/>
              <a:gd name="T25" fmla="*/ 3184 h 6480"/>
              <a:gd name="T26" fmla="*/ 1592 w 4776"/>
              <a:gd name="T27" fmla="*/ 426 h 6480"/>
              <a:gd name="T28" fmla="*/ 1751 w 4776"/>
              <a:gd name="T29" fmla="*/ 340 h 6480"/>
              <a:gd name="T30" fmla="*/ 1914 w 4776"/>
              <a:gd name="T31" fmla="*/ 263 h 6480"/>
              <a:gd name="T32" fmla="*/ 2083 w 4776"/>
              <a:gd name="T33" fmla="*/ 194 h 6480"/>
              <a:gd name="T34" fmla="*/ 2257 w 4776"/>
              <a:gd name="T35" fmla="*/ 137 h 6480"/>
              <a:gd name="T36" fmla="*/ 2434 w 4776"/>
              <a:gd name="T37" fmla="*/ 88 h 6480"/>
              <a:gd name="T38" fmla="*/ 2617 w 4776"/>
              <a:gd name="T39" fmla="*/ 51 h 6480"/>
              <a:gd name="T40" fmla="*/ 2801 w 4776"/>
              <a:gd name="T41" fmla="*/ 22 h 6480"/>
              <a:gd name="T42" fmla="*/ 2990 w 4776"/>
              <a:gd name="T43" fmla="*/ 6 h 6480"/>
              <a:gd name="T44" fmla="*/ 3182 w 4776"/>
              <a:gd name="T45" fmla="*/ 0 h 6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76" h="6480">
                <a:moveTo>
                  <a:pt x="3182" y="0"/>
                </a:moveTo>
                <a:lnTo>
                  <a:pt x="3374" y="6"/>
                </a:lnTo>
                <a:lnTo>
                  <a:pt x="3563" y="22"/>
                </a:lnTo>
                <a:lnTo>
                  <a:pt x="3747" y="51"/>
                </a:lnTo>
                <a:lnTo>
                  <a:pt x="3930" y="88"/>
                </a:lnTo>
                <a:lnTo>
                  <a:pt x="4109" y="137"/>
                </a:lnTo>
                <a:lnTo>
                  <a:pt x="4281" y="194"/>
                </a:lnTo>
                <a:lnTo>
                  <a:pt x="4450" y="263"/>
                </a:lnTo>
                <a:lnTo>
                  <a:pt x="4615" y="340"/>
                </a:lnTo>
                <a:lnTo>
                  <a:pt x="4772" y="426"/>
                </a:lnTo>
                <a:lnTo>
                  <a:pt x="4776" y="426"/>
                </a:lnTo>
                <a:lnTo>
                  <a:pt x="1590" y="6480"/>
                </a:lnTo>
                <a:lnTo>
                  <a:pt x="0" y="3184"/>
                </a:lnTo>
                <a:lnTo>
                  <a:pt x="1592" y="426"/>
                </a:lnTo>
                <a:lnTo>
                  <a:pt x="1751" y="340"/>
                </a:lnTo>
                <a:lnTo>
                  <a:pt x="1914" y="263"/>
                </a:lnTo>
                <a:lnTo>
                  <a:pt x="2083" y="194"/>
                </a:lnTo>
                <a:lnTo>
                  <a:pt x="2257" y="137"/>
                </a:lnTo>
                <a:lnTo>
                  <a:pt x="2434" y="88"/>
                </a:lnTo>
                <a:lnTo>
                  <a:pt x="2617" y="51"/>
                </a:lnTo>
                <a:lnTo>
                  <a:pt x="2801" y="22"/>
                </a:lnTo>
                <a:lnTo>
                  <a:pt x="2990" y="6"/>
                </a:lnTo>
                <a:lnTo>
                  <a:pt x="3182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5646" tIns="72823" rIns="145646" bIns="72823" numCol="1" anchor="t" anchorCtr="0" compatLnSpc="1">
            <a:prstTxWarp prst="textNoShape">
              <a:avLst/>
            </a:prstTxWarp>
          </a:bodyPr>
          <a:lstStyle/>
          <a:p>
            <a:pPr algn="l" defTabSz="1456529" rtl="0"/>
            <a:endParaRPr lang="en-US" sz="2900" kern="1200">
              <a:solidFill>
                <a:srgbClr val="6D7777"/>
              </a:solidFill>
              <a:latin typeface="Arial"/>
            </a:endParaRPr>
          </a:p>
        </p:txBody>
      </p:sp>
      <p:sp>
        <p:nvSpPr>
          <p:cNvPr id="57" name="Subtitle 2"/>
          <p:cNvSpPr>
            <a:spLocks noGrp="1"/>
          </p:cNvSpPr>
          <p:nvPr>
            <p:ph type="subTitle" idx="11"/>
          </p:nvPr>
        </p:nvSpPr>
        <p:spPr>
          <a:xfrm>
            <a:off x="1133442" y="3358642"/>
            <a:ext cx="7536690" cy="492443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1124412" y="1129073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0820191" y="4670024"/>
            <a:ext cx="1198454" cy="485659"/>
            <a:chOff x="1938338" y="2368551"/>
            <a:chExt cx="5260976" cy="2132013"/>
          </a:xfrm>
          <a:solidFill>
            <a:schemeClr val="accent3"/>
          </a:solidFill>
        </p:grpSpPr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5208588" y="2936876"/>
              <a:ext cx="758825" cy="141288"/>
            </a:xfrm>
            <a:custGeom>
              <a:avLst/>
              <a:gdLst>
                <a:gd name="T0" fmla="*/ 0 w 478"/>
                <a:gd name="T1" fmla="*/ 0 h 89"/>
                <a:gd name="T2" fmla="*/ 448 w 478"/>
                <a:gd name="T3" fmla="*/ 0 h 89"/>
                <a:gd name="T4" fmla="*/ 455 w 478"/>
                <a:gd name="T5" fmla="*/ 22 h 89"/>
                <a:gd name="T6" fmla="*/ 461 w 478"/>
                <a:gd name="T7" fmla="*/ 40 h 89"/>
                <a:gd name="T8" fmla="*/ 466 w 478"/>
                <a:gd name="T9" fmla="*/ 56 h 89"/>
                <a:gd name="T10" fmla="*/ 473 w 478"/>
                <a:gd name="T11" fmla="*/ 72 h 89"/>
                <a:gd name="T12" fmla="*/ 478 w 478"/>
                <a:gd name="T13" fmla="*/ 89 h 89"/>
                <a:gd name="T14" fmla="*/ 0 w 478"/>
                <a:gd name="T15" fmla="*/ 89 h 89"/>
                <a:gd name="T16" fmla="*/ 0 w 478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89">
                  <a:moveTo>
                    <a:pt x="0" y="0"/>
                  </a:moveTo>
                  <a:lnTo>
                    <a:pt x="448" y="0"/>
                  </a:lnTo>
                  <a:lnTo>
                    <a:pt x="455" y="22"/>
                  </a:lnTo>
                  <a:lnTo>
                    <a:pt x="461" y="40"/>
                  </a:lnTo>
                  <a:lnTo>
                    <a:pt x="466" y="56"/>
                  </a:lnTo>
                  <a:lnTo>
                    <a:pt x="473" y="72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6156326" y="2936876"/>
              <a:ext cx="758825" cy="141288"/>
            </a:xfrm>
            <a:custGeom>
              <a:avLst/>
              <a:gdLst>
                <a:gd name="T0" fmla="*/ 30 w 478"/>
                <a:gd name="T1" fmla="*/ 0 h 89"/>
                <a:gd name="T2" fmla="*/ 478 w 478"/>
                <a:gd name="T3" fmla="*/ 0 h 89"/>
                <a:gd name="T4" fmla="*/ 478 w 478"/>
                <a:gd name="T5" fmla="*/ 89 h 89"/>
                <a:gd name="T6" fmla="*/ 0 w 478"/>
                <a:gd name="T7" fmla="*/ 89 h 89"/>
                <a:gd name="T8" fmla="*/ 30 w 47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9">
                  <a:moveTo>
                    <a:pt x="30" y="0"/>
                  </a:moveTo>
                  <a:lnTo>
                    <a:pt x="478" y="0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5635626" y="3221038"/>
              <a:ext cx="427038" cy="141288"/>
            </a:xfrm>
            <a:custGeom>
              <a:avLst/>
              <a:gdLst>
                <a:gd name="T0" fmla="*/ 0 w 269"/>
                <a:gd name="T1" fmla="*/ 0 h 89"/>
                <a:gd name="T2" fmla="*/ 239 w 269"/>
                <a:gd name="T3" fmla="*/ 0 h 89"/>
                <a:gd name="T4" fmla="*/ 242 w 269"/>
                <a:gd name="T5" fmla="*/ 8 h 89"/>
                <a:gd name="T6" fmla="*/ 245 w 269"/>
                <a:gd name="T7" fmla="*/ 19 h 89"/>
                <a:gd name="T8" fmla="*/ 249 w 269"/>
                <a:gd name="T9" fmla="*/ 31 h 89"/>
                <a:gd name="T10" fmla="*/ 254 w 269"/>
                <a:gd name="T11" fmla="*/ 45 h 89"/>
                <a:gd name="T12" fmla="*/ 258 w 269"/>
                <a:gd name="T13" fmla="*/ 58 h 89"/>
                <a:gd name="T14" fmla="*/ 262 w 269"/>
                <a:gd name="T15" fmla="*/ 70 h 89"/>
                <a:gd name="T16" fmla="*/ 266 w 269"/>
                <a:gd name="T17" fmla="*/ 80 h 89"/>
                <a:gd name="T18" fmla="*/ 268 w 269"/>
                <a:gd name="T19" fmla="*/ 87 h 89"/>
                <a:gd name="T20" fmla="*/ 269 w 269"/>
                <a:gd name="T21" fmla="*/ 89 h 89"/>
                <a:gd name="T22" fmla="*/ 30 w 269"/>
                <a:gd name="T23" fmla="*/ 89 h 89"/>
                <a:gd name="T24" fmla="*/ 27 w 269"/>
                <a:gd name="T25" fmla="*/ 82 h 89"/>
                <a:gd name="T26" fmla="*/ 23 w 269"/>
                <a:gd name="T27" fmla="*/ 71 h 89"/>
                <a:gd name="T28" fmla="*/ 19 w 269"/>
                <a:gd name="T29" fmla="*/ 59 h 89"/>
                <a:gd name="T30" fmla="*/ 15 w 269"/>
                <a:gd name="T31" fmla="*/ 45 h 89"/>
                <a:gd name="T32" fmla="*/ 10 w 269"/>
                <a:gd name="T33" fmla="*/ 32 h 89"/>
                <a:gd name="T34" fmla="*/ 6 w 269"/>
                <a:gd name="T35" fmla="*/ 20 h 89"/>
                <a:gd name="T36" fmla="*/ 3 w 269"/>
                <a:gd name="T37" fmla="*/ 10 h 89"/>
                <a:gd name="T38" fmla="*/ 0 w 269"/>
                <a:gd name="T39" fmla="*/ 3 h 89"/>
                <a:gd name="T40" fmla="*/ 0 w 269"/>
                <a:gd name="T4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89">
                  <a:moveTo>
                    <a:pt x="0" y="0"/>
                  </a:moveTo>
                  <a:lnTo>
                    <a:pt x="239" y="0"/>
                  </a:lnTo>
                  <a:lnTo>
                    <a:pt x="242" y="8"/>
                  </a:lnTo>
                  <a:lnTo>
                    <a:pt x="245" y="19"/>
                  </a:lnTo>
                  <a:lnTo>
                    <a:pt x="249" y="31"/>
                  </a:lnTo>
                  <a:lnTo>
                    <a:pt x="254" y="45"/>
                  </a:lnTo>
                  <a:lnTo>
                    <a:pt x="258" y="58"/>
                  </a:lnTo>
                  <a:lnTo>
                    <a:pt x="262" y="70"/>
                  </a:lnTo>
                  <a:lnTo>
                    <a:pt x="266" y="80"/>
                  </a:lnTo>
                  <a:lnTo>
                    <a:pt x="268" y="87"/>
                  </a:lnTo>
                  <a:lnTo>
                    <a:pt x="269" y="89"/>
                  </a:lnTo>
                  <a:lnTo>
                    <a:pt x="30" y="89"/>
                  </a:lnTo>
                  <a:lnTo>
                    <a:pt x="27" y="82"/>
                  </a:lnTo>
                  <a:lnTo>
                    <a:pt x="23" y="71"/>
                  </a:lnTo>
                  <a:lnTo>
                    <a:pt x="19" y="59"/>
                  </a:lnTo>
                  <a:lnTo>
                    <a:pt x="15" y="45"/>
                  </a:lnTo>
                  <a:lnTo>
                    <a:pt x="10" y="32"/>
                  </a:lnTo>
                  <a:lnTo>
                    <a:pt x="6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1" name="Freeform 9"/>
            <p:cNvSpPr>
              <a:spLocks/>
            </p:cNvSpPr>
            <p:nvPr/>
          </p:nvSpPr>
          <p:spPr bwMode="auto">
            <a:xfrm>
              <a:off x="6062663" y="3221038"/>
              <a:ext cx="425450" cy="141288"/>
            </a:xfrm>
            <a:custGeom>
              <a:avLst/>
              <a:gdLst>
                <a:gd name="T0" fmla="*/ 29 w 268"/>
                <a:gd name="T1" fmla="*/ 0 h 89"/>
                <a:gd name="T2" fmla="*/ 268 w 268"/>
                <a:gd name="T3" fmla="*/ 0 h 89"/>
                <a:gd name="T4" fmla="*/ 238 w 268"/>
                <a:gd name="T5" fmla="*/ 89 h 89"/>
                <a:gd name="T6" fmla="*/ 0 w 268"/>
                <a:gd name="T7" fmla="*/ 89 h 89"/>
                <a:gd name="T8" fmla="*/ 29 w 26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9">
                  <a:moveTo>
                    <a:pt x="29" y="0"/>
                  </a:moveTo>
                  <a:lnTo>
                    <a:pt x="268" y="0"/>
                  </a:lnTo>
                  <a:lnTo>
                    <a:pt x="238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2" name="Freeform 10"/>
            <p:cNvSpPr>
              <a:spLocks/>
            </p:cNvSpPr>
            <p:nvPr/>
          </p:nvSpPr>
          <p:spPr bwMode="auto">
            <a:xfrm>
              <a:off x="5730876" y="3505201"/>
              <a:ext cx="663575" cy="142875"/>
            </a:xfrm>
            <a:custGeom>
              <a:avLst/>
              <a:gdLst>
                <a:gd name="T0" fmla="*/ 0 w 418"/>
                <a:gd name="T1" fmla="*/ 0 h 90"/>
                <a:gd name="T2" fmla="*/ 418 w 418"/>
                <a:gd name="T3" fmla="*/ 0 h 90"/>
                <a:gd name="T4" fmla="*/ 388 w 418"/>
                <a:gd name="T5" fmla="*/ 90 h 90"/>
                <a:gd name="T6" fmla="*/ 30 w 418"/>
                <a:gd name="T7" fmla="*/ 90 h 90"/>
                <a:gd name="T8" fmla="*/ 22 w 418"/>
                <a:gd name="T9" fmla="*/ 68 h 90"/>
                <a:gd name="T10" fmla="*/ 16 w 418"/>
                <a:gd name="T11" fmla="*/ 50 h 90"/>
                <a:gd name="T12" fmla="*/ 11 w 418"/>
                <a:gd name="T13" fmla="*/ 34 h 90"/>
                <a:gd name="T14" fmla="*/ 6 w 418"/>
                <a:gd name="T15" fmla="*/ 18 h 90"/>
                <a:gd name="T16" fmla="*/ 0 w 41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90">
                  <a:moveTo>
                    <a:pt x="0" y="0"/>
                  </a:moveTo>
                  <a:lnTo>
                    <a:pt x="418" y="0"/>
                  </a:lnTo>
                  <a:lnTo>
                    <a:pt x="388" y="90"/>
                  </a:lnTo>
                  <a:lnTo>
                    <a:pt x="30" y="90"/>
                  </a:lnTo>
                  <a:lnTo>
                    <a:pt x="22" y="68"/>
                  </a:lnTo>
                  <a:lnTo>
                    <a:pt x="16" y="50"/>
                  </a:lnTo>
                  <a:lnTo>
                    <a:pt x="11" y="34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3" name="Rectangle 11"/>
            <p:cNvSpPr>
              <a:spLocks noChangeArrowheads="1"/>
            </p:cNvSpPr>
            <p:nvPr/>
          </p:nvSpPr>
          <p:spPr bwMode="auto">
            <a:xfrm>
              <a:off x="520858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4" name="Rectangle 12"/>
            <p:cNvSpPr>
              <a:spLocks noChangeArrowheads="1"/>
            </p:cNvSpPr>
            <p:nvPr/>
          </p:nvSpPr>
          <p:spPr bwMode="auto">
            <a:xfrm>
              <a:off x="6488113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5" name="Rectangle 13"/>
            <p:cNvSpPr>
              <a:spLocks noChangeArrowheads="1"/>
            </p:cNvSpPr>
            <p:nvPr/>
          </p:nvSpPr>
          <p:spPr bwMode="auto">
            <a:xfrm>
              <a:off x="5208588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6" name="Rectangle 14"/>
            <p:cNvSpPr>
              <a:spLocks noChangeArrowheads="1"/>
            </p:cNvSpPr>
            <p:nvPr/>
          </p:nvSpPr>
          <p:spPr bwMode="auto">
            <a:xfrm>
              <a:off x="6488113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5208588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6488113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4924426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4924426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1" name="Rectangle 19"/>
            <p:cNvSpPr>
              <a:spLocks noChangeArrowheads="1"/>
            </p:cNvSpPr>
            <p:nvPr/>
          </p:nvSpPr>
          <p:spPr bwMode="auto">
            <a:xfrm>
              <a:off x="336073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2" name="Rectangle 20"/>
            <p:cNvSpPr>
              <a:spLocks noChangeArrowheads="1"/>
            </p:cNvSpPr>
            <p:nvPr/>
          </p:nvSpPr>
          <p:spPr bwMode="auto">
            <a:xfrm>
              <a:off x="3360738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3" name="Rectangle 21"/>
            <p:cNvSpPr>
              <a:spLocks noChangeArrowheads="1"/>
            </p:cNvSpPr>
            <p:nvPr/>
          </p:nvSpPr>
          <p:spPr bwMode="auto">
            <a:xfrm>
              <a:off x="2222501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4" name="Rectangle 22"/>
            <p:cNvSpPr>
              <a:spLocks noChangeArrowheads="1"/>
            </p:cNvSpPr>
            <p:nvPr/>
          </p:nvSpPr>
          <p:spPr bwMode="auto">
            <a:xfrm>
              <a:off x="2222501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5" name="Rectangle 23"/>
            <p:cNvSpPr>
              <a:spLocks noChangeArrowheads="1"/>
            </p:cNvSpPr>
            <p:nvPr/>
          </p:nvSpPr>
          <p:spPr bwMode="auto">
            <a:xfrm>
              <a:off x="2222501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2222501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938338" y="40751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8" name="Rectangle 26"/>
            <p:cNvSpPr>
              <a:spLocks noChangeArrowheads="1"/>
            </p:cNvSpPr>
            <p:nvPr/>
          </p:nvSpPr>
          <p:spPr bwMode="auto">
            <a:xfrm>
              <a:off x="1938338" y="4359276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938338" y="2368551"/>
              <a:ext cx="995363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0" name="Rectangle 28"/>
            <p:cNvSpPr>
              <a:spLocks noChangeArrowheads="1"/>
            </p:cNvSpPr>
            <p:nvPr/>
          </p:nvSpPr>
          <p:spPr bwMode="auto">
            <a:xfrm>
              <a:off x="1938338" y="26527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1" name="Freeform 29"/>
            <p:cNvSpPr>
              <a:spLocks/>
            </p:cNvSpPr>
            <p:nvPr/>
          </p:nvSpPr>
          <p:spPr bwMode="auto">
            <a:xfrm>
              <a:off x="4924426" y="2368551"/>
              <a:ext cx="854075" cy="142875"/>
            </a:xfrm>
            <a:custGeom>
              <a:avLst/>
              <a:gdLst>
                <a:gd name="T0" fmla="*/ 0 w 538"/>
                <a:gd name="T1" fmla="*/ 0 h 90"/>
                <a:gd name="T2" fmla="*/ 508 w 538"/>
                <a:gd name="T3" fmla="*/ 0 h 90"/>
                <a:gd name="T4" fmla="*/ 514 w 538"/>
                <a:gd name="T5" fmla="*/ 17 h 90"/>
                <a:gd name="T6" fmla="*/ 519 w 538"/>
                <a:gd name="T7" fmla="*/ 33 h 90"/>
                <a:gd name="T8" fmla="*/ 524 w 538"/>
                <a:gd name="T9" fmla="*/ 49 h 90"/>
                <a:gd name="T10" fmla="*/ 530 w 538"/>
                <a:gd name="T11" fmla="*/ 68 h 90"/>
                <a:gd name="T12" fmla="*/ 538 w 538"/>
                <a:gd name="T13" fmla="*/ 90 h 90"/>
                <a:gd name="T14" fmla="*/ 0 w 538"/>
                <a:gd name="T15" fmla="*/ 90 h 90"/>
                <a:gd name="T16" fmla="*/ 0 w 53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8" h="90">
                  <a:moveTo>
                    <a:pt x="0" y="0"/>
                  </a:moveTo>
                  <a:lnTo>
                    <a:pt x="508" y="0"/>
                  </a:lnTo>
                  <a:lnTo>
                    <a:pt x="514" y="17"/>
                  </a:lnTo>
                  <a:lnTo>
                    <a:pt x="519" y="33"/>
                  </a:lnTo>
                  <a:lnTo>
                    <a:pt x="524" y="49"/>
                  </a:lnTo>
                  <a:lnTo>
                    <a:pt x="530" y="68"/>
                  </a:lnTo>
                  <a:lnTo>
                    <a:pt x="538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2" name="Freeform 30"/>
            <p:cNvSpPr>
              <a:spLocks/>
            </p:cNvSpPr>
            <p:nvPr/>
          </p:nvSpPr>
          <p:spPr bwMode="auto">
            <a:xfrm>
              <a:off x="4924426" y="2652713"/>
              <a:ext cx="947738" cy="141288"/>
            </a:xfrm>
            <a:custGeom>
              <a:avLst/>
              <a:gdLst>
                <a:gd name="T0" fmla="*/ 0 w 597"/>
                <a:gd name="T1" fmla="*/ 0 h 89"/>
                <a:gd name="T2" fmla="*/ 567 w 597"/>
                <a:gd name="T3" fmla="*/ 0 h 89"/>
                <a:gd name="T4" fmla="*/ 573 w 597"/>
                <a:gd name="T5" fmla="*/ 17 h 89"/>
                <a:gd name="T6" fmla="*/ 577 w 597"/>
                <a:gd name="T7" fmla="*/ 29 h 89"/>
                <a:gd name="T8" fmla="*/ 581 w 597"/>
                <a:gd name="T9" fmla="*/ 40 h 89"/>
                <a:gd name="T10" fmla="*/ 584 w 597"/>
                <a:gd name="T11" fmla="*/ 50 h 89"/>
                <a:gd name="T12" fmla="*/ 587 w 597"/>
                <a:gd name="T13" fmla="*/ 60 h 89"/>
                <a:gd name="T14" fmla="*/ 592 w 597"/>
                <a:gd name="T15" fmla="*/ 73 h 89"/>
                <a:gd name="T16" fmla="*/ 597 w 597"/>
                <a:gd name="T17" fmla="*/ 89 h 89"/>
                <a:gd name="T18" fmla="*/ 0 w 597"/>
                <a:gd name="T19" fmla="*/ 89 h 89"/>
                <a:gd name="T20" fmla="*/ 0 w 597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89">
                  <a:moveTo>
                    <a:pt x="0" y="0"/>
                  </a:moveTo>
                  <a:lnTo>
                    <a:pt x="567" y="0"/>
                  </a:lnTo>
                  <a:lnTo>
                    <a:pt x="573" y="17"/>
                  </a:lnTo>
                  <a:lnTo>
                    <a:pt x="577" y="29"/>
                  </a:lnTo>
                  <a:lnTo>
                    <a:pt x="581" y="40"/>
                  </a:lnTo>
                  <a:lnTo>
                    <a:pt x="584" y="50"/>
                  </a:lnTo>
                  <a:lnTo>
                    <a:pt x="587" y="60"/>
                  </a:lnTo>
                  <a:lnTo>
                    <a:pt x="592" y="73"/>
                  </a:lnTo>
                  <a:lnTo>
                    <a:pt x="59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3" name="Freeform 31"/>
            <p:cNvSpPr>
              <a:spLocks/>
            </p:cNvSpPr>
            <p:nvPr/>
          </p:nvSpPr>
          <p:spPr bwMode="auto">
            <a:xfrm>
              <a:off x="6346826" y="2368551"/>
              <a:ext cx="852488" cy="142875"/>
            </a:xfrm>
            <a:custGeom>
              <a:avLst/>
              <a:gdLst>
                <a:gd name="T0" fmla="*/ 30 w 537"/>
                <a:gd name="T1" fmla="*/ 0 h 90"/>
                <a:gd name="T2" fmla="*/ 537 w 537"/>
                <a:gd name="T3" fmla="*/ 0 h 90"/>
                <a:gd name="T4" fmla="*/ 537 w 537"/>
                <a:gd name="T5" fmla="*/ 90 h 90"/>
                <a:gd name="T6" fmla="*/ 0 w 537"/>
                <a:gd name="T7" fmla="*/ 90 h 90"/>
                <a:gd name="T8" fmla="*/ 30 w 53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90">
                  <a:moveTo>
                    <a:pt x="30" y="0"/>
                  </a:moveTo>
                  <a:lnTo>
                    <a:pt x="537" y="0"/>
                  </a:lnTo>
                  <a:lnTo>
                    <a:pt x="537" y="90"/>
                  </a:lnTo>
                  <a:lnTo>
                    <a:pt x="0" y="9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4" name="Freeform 32"/>
            <p:cNvSpPr>
              <a:spLocks/>
            </p:cNvSpPr>
            <p:nvPr/>
          </p:nvSpPr>
          <p:spPr bwMode="auto">
            <a:xfrm>
              <a:off x="6253163" y="2652713"/>
              <a:ext cx="946150" cy="141288"/>
            </a:xfrm>
            <a:custGeom>
              <a:avLst/>
              <a:gdLst>
                <a:gd name="T0" fmla="*/ 29 w 596"/>
                <a:gd name="T1" fmla="*/ 0 h 89"/>
                <a:gd name="T2" fmla="*/ 596 w 596"/>
                <a:gd name="T3" fmla="*/ 0 h 89"/>
                <a:gd name="T4" fmla="*/ 596 w 596"/>
                <a:gd name="T5" fmla="*/ 89 h 89"/>
                <a:gd name="T6" fmla="*/ 0 w 596"/>
                <a:gd name="T7" fmla="*/ 89 h 89"/>
                <a:gd name="T8" fmla="*/ 29 w 59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89">
                  <a:moveTo>
                    <a:pt x="29" y="0"/>
                  </a:moveTo>
                  <a:lnTo>
                    <a:pt x="596" y="0"/>
                  </a:lnTo>
                  <a:lnTo>
                    <a:pt x="596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5" name="Rectangle 33"/>
            <p:cNvSpPr>
              <a:spLocks noChangeArrowheads="1"/>
            </p:cNvSpPr>
            <p:nvPr/>
          </p:nvSpPr>
          <p:spPr bwMode="auto">
            <a:xfrm>
              <a:off x="6488113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6" name="Rectangle 34"/>
            <p:cNvSpPr>
              <a:spLocks noChangeArrowheads="1"/>
            </p:cNvSpPr>
            <p:nvPr/>
          </p:nvSpPr>
          <p:spPr bwMode="auto">
            <a:xfrm>
              <a:off x="6488113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7" name="Freeform 35"/>
            <p:cNvSpPr>
              <a:spLocks/>
            </p:cNvSpPr>
            <p:nvPr/>
          </p:nvSpPr>
          <p:spPr bwMode="auto">
            <a:xfrm>
              <a:off x="6015038" y="4359276"/>
              <a:ext cx="93663" cy="141288"/>
            </a:xfrm>
            <a:custGeom>
              <a:avLst/>
              <a:gdLst>
                <a:gd name="T0" fmla="*/ 0 w 59"/>
                <a:gd name="T1" fmla="*/ 0 h 89"/>
                <a:gd name="T2" fmla="*/ 59 w 59"/>
                <a:gd name="T3" fmla="*/ 0 h 89"/>
                <a:gd name="T4" fmla="*/ 30 w 59"/>
                <a:gd name="T5" fmla="*/ 89 h 89"/>
                <a:gd name="T6" fmla="*/ 29 w 59"/>
                <a:gd name="T7" fmla="*/ 86 h 89"/>
                <a:gd name="T8" fmla="*/ 27 w 59"/>
                <a:gd name="T9" fmla="*/ 80 h 89"/>
                <a:gd name="T10" fmla="*/ 23 w 59"/>
                <a:gd name="T11" fmla="*/ 70 h 89"/>
                <a:gd name="T12" fmla="*/ 19 w 59"/>
                <a:gd name="T13" fmla="*/ 58 h 89"/>
                <a:gd name="T14" fmla="*/ 15 w 59"/>
                <a:gd name="T15" fmla="*/ 44 h 89"/>
                <a:gd name="T16" fmla="*/ 10 w 59"/>
                <a:gd name="T17" fmla="*/ 31 h 89"/>
                <a:gd name="T18" fmla="*/ 6 w 59"/>
                <a:gd name="T19" fmla="*/ 18 h 89"/>
                <a:gd name="T20" fmla="*/ 3 w 59"/>
                <a:gd name="T21" fmla="*/ 8 h 89"/>
                <a:gd name="T22" fmla="*/ 0 w 59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89">
                  <a:moveTo>
                    <a:pt x="0" y="0"/>
                  </a:moveTo>
                  <a:lnTo>
                    <a:pt x="59" y="0"/>
                  </a:lnTo>
                  <a:lnTo>
                    <a:pt x="30" y="89"/>
                  </a:lnTo>
                  <a:lnTo>
                    <a:pt x="29" y="86"/>
                  </a:lnTo>
                  <a:lnTo>
                    <a:pt x="27" y="80"/>
                  </a:lnTo>
                  <a:lnTo>
                    <a:pt x="23" y="70"/>
                  </a:lnTo>
                  <a:lnTo>
                    <a:pt x="19" y="58"/>
                  </a:lnTo>
                  <a:lnTo>
                    <a:pt x="15" y="44"/>
                  </a:lnTo>
                  <a:lnTo>
                    <a:pt x="10" y="31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8" name="Freeform 36"/>
            <p:cNvSpPr>
              <a:spLocks/>
            </p:cNvSpPr>
            <p:nvPr/>
          </p:nvSpPr>
          <p:spPr bwMode="auto">
            <a:xfrm>
              <a:off x="5919788" y="4075113"/>
              <a:ext cx="284163" cy="141288"/>
            </a:xfrm>
            <a:custGeom>
              <a:avLst/>
              <a:gdLst>
                <a:gd name="T0" fmla="*/ 0 w 179"/>
                <a:gd name="T1" fmla="*/ 0 h 89"/>
                <a:gd name="T2" fmla="*/ 179 w 179"/>
                <a:gd name="T3" fmla="*/ 0 h 89"/>
                <a:gd name="T4" fmla="*/ 149 w 179"/>
                <a:gd name="T5" fmla="*/ 89 h 89"/>
                <a:gd name="T6" fmla="*/ 30 w 179"/>
                <a:gd name="T7" fmla="*/ 89 h 89"/>
                <a:gd name="T8" fmla="*/ 25 w 179"/>
                <a:gd name="T9" fmla="*/ 72 h 89"/>
                <a:gd name="T10" fmla="*/ 18 w 179"/>
                <a:gd name="T11" fmla="*/ 56 h 89"/>
                <a:gd name="T12" fmla="*/ 13 w 179"/>
                <a:gd name="T13" fmla="*/ 39 h 89"/>
                <a:gd name="T14" fmla="*/ 7 w 179"/>
                <a:gd name="T15" fmla="*/ 21 h 89"/>
                <a:gd name="T16" fmla="*/ 0 w 179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89">
                  <a:moveTo>
                    <a:pt x="0" y="0"/>
                  </a:moveTo>
                  <a:lnTo>
                    <a:pt x="179" y="0"/>
                  </a:lnTo>
                  <a:lnTo>
                    <a:pt x="149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18" y="56"/>
                  </a:lnTo>
                  <a:lnTo>
                    <a:pt x="13" y="39"/>
                  </a:lnTo>
                  <a:lnTo>
                    <a:pt x="7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9" name="Freeform 37"/>
            <p:cNvSpPr>
              <a:spLocks/>
            </p:cNvSpPr>
            <p:nvPr/>
          </p:nvSpPr>
          <p:spPr bwMode="auto">
            <a:xfrm>
              <a:off x="5824538" y="3790951"/>
              <a:ext cx="474663" cy="141288"/>
            </a:xfrm>
            <a:custGeom>
              <a:avLst/>
              <a:gdLst>
                <a:gd name="T0" fmla="*/ 0 w 299"/>
                <a:gd name="T1" fmla="*/ 0 h 89"/>
                <a:gd name="T2" fmla="*/ 299 w 299"/>
                <a:gd name="T3" fmla="*/ 0 h 89"/>
                <a:gd name="T4" fmla="*/ 270 w 299"/>
                <a:gd name="T5" fmla="*/ 89 h 89"/>
                <a:gd name="T6" fmla="*/ 30 w 299"/>
                <a:gd name="T7" fmla="*/ 89 h 89"/>
                <a:gd name="T8" fmla="*/ 25 w 299"/>
                <a:gd name="T9" fmla="*/ 72 h 89"/>
                <a:gd name="T10" fmla="*/ 20 w 299"/>
                <a:gd name="T11" fmla="*/ 59 h 89"/>
                <a:gd name="T12" fmla="*/ 17 w 299"/>
                <a:gd name="T13" fmla="*/ 49 h 89"/>
                <a:gd name="T14" fmla="*/ 14 w 299"/>
                <a:gd name="T15" fmla="*/ 39 h 89"/>
                <a:gd name="T16" fmla="*/ 10 w 299"/>
                <a:gd name="T17" fmla="*/ 29 h 89"/>
                <a:gd name="T18" fmla="*/ 6 w 299"/>
                <a:gd name="T19" fmla="*/ 16 h 89"/>
                <a:gd name="T20" fmla="*/ 0 w 299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89">
                  <a:moveTo>
                    <a:pt x="0" y="0"/>
                  </a:moveTo>
                  <a:lnTo>
                    <a:pt x="299" y="0"/>
                  </a:lnTo>
                  <a:lnTo>
                    <a:pt x="270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20" y="59"/>
                  </a:lnTo>
                  <a:lnTo>
                    <a:pt x="17" y="49"/>
                  </a:lnTo>
                  <a:lnTo>
                    <a:pt x="14" y="39"/>
                  </a:lnTo>
                  <a:lnTo>
                    <a:pt x="10" y="29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0" name="Freeform 38"/>
            <p:cNvSpPr>
              <a:spLocks/>
            </p:cNvSpPr>
            <p:nvPr/>
          </p:nvSpPr>
          <p:spPr bwMode="auto">
            <a:xfrm>
              <a:off x="3360738" y="3505201"/>
              <a:ext cx="1344613" cy="142875"/>
            </a:xfrm>
            <a:custGeom>
              <a:avLst/>
              <a:gdLst>
                <a:gd name="T0" fmla="*/ 0 w 847"/>
                <a:gd name="T1" fmla="*/ 0 h 90"/>
                <a:gd name="T2" fmla="*/ 774 w 847"/>
                <a:gd name="T3" fmla="*/ 0 h 90"/>
                <a:gd name="T4" fmla="*/ 802 w 847"/>
                <a:gd name="T5" fmla="*/ 27 h 90"/>
                <a:gd name="T6" fmla="*/ 826 w 847"/>
                <a:gd name="T7" fmla="*/ 57 h 90"/>
                <a:gd name="T8" fmla="*/ 847 w 847"/>
                <a:gd name="T9" fmla="*/ 90 h 90"/>
                <a:gd name="T10" fmla="*/ 0 w 847"/>
                <a:gd name="T11" fmla="*/ 90 h 90"/>
                <a:gd name="T12" fmla="*/ 0 w 847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90">
                  <a:moveTo>
                    <a:pt x="0" y="0"/>
                  </a:moveTo>
                  <a:lnTo>
                    <a:pt x="774" y="0"/>
                  </a:lnTo>
                  <a:lnTo>
                    <a:pt x="802" y="27"/>
                  </a:lnTo>
                  <a:lnTo>
                    <a:pt x="826" y="57"/>
                  </a:lnTo>
                  <a:lnTo>
                    <a:pt x="847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1" name="Freeform 39"/>
            <p:cNvSpPr>
              <a:spLocks/>
            </p:cNvSpPr>
            <p:nvPr/>
          </p:nvSpPr>
          <p:spPr bwMode="auto">
            <a:xfrm>
              <a:off x="4213226" y="3790951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47 w 358"/>
                <a:gd name="T3" fmla="*/ 0 h 89"/>
                <a:gd name="T4" fmla="*/ 355 w 358"/>
                <a:gd name="T5" fmla="*/ 43 h 89"/>
                <a:gd name="T6" fmla="*/ 358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47" y="0"/>
                  </a:lnTo>
                  <a:lnTo>
                    <a:pt x="355" y="43"/>
                  </a:lnTo>
                  <a:lnTo>
                    <a:pt x="35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2" name="Freeform 40"/>
            <p:cNvSpPr>
              <a:spLocks/>
            </p:cNvSpPr>
            <p:nvPr/>
          </p:nvSpPr>
          <p:spPr bwMode="auto">
            <a:xfrm>
              <a:off x="3074988" y="40751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64 w 1064"/>
                <a:gd name="T3" fmla="*/ 0 h 89"/>
                <a:gd name="T4" fmla="*/ 1054 w 1064"/>
                <a:gd name="T5" fmla="*/ 31 h 89"/>
                <a:gd name="T6" fmla="*/ 1042 w 1064"/>
                <a:gd name="T7" fmla="*/ 60 h 89"/>
                <a:gd name="T8" fmla="*/ 1027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64" y="0"/>
                  </a:lnTo>
                  <a:lnTo>
                    <a:pt x="1054" y="31"/>
                  </a:lnTo>
                  <a:lnTo>
                    <a:pt x="1042" y="60"/>
                  </a:lnTo>
                  <a:lnTo>
                    <a:pt x="102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3" name="Freeform 41"/>
            <p:cNvSpPr>
              <a:spLocks/>
            </p:cNvSpPr>
            <p:nvPr/>
          </p:nvSpPr>
          <p:spPr bwMode="auto">
            <a:xfrm>
              <a:off x="3074988" y="4359276"/>
              <a:ext cx="1516063" cy="141288"/>
            </a:xfrm>
            <a:custGeom>
              <a:avLst/>
              <a:gdLst>
                <a:gd name="T0" fmla="*/ 0 w 955"/>
                <a:gd name="T1" fmla="*/ 0 h 89"/>
                <a:gd name="T2" fmla="*/ 955 w 955"/>
                <a:gd name="T3" fmla="*/ 0 h 89"/>
                <a:gd name="T4" fmla="*/ 921 w 955"/>
                <a:gd name="T5" fmla="*/ 26 h 89"/>
                <a:gd name="T6" fmla="*/ 885 w 955"/>
                <a:gd name="T7" fmla="*/ 48 h 89"/>
                <a:gd name="T8" fmla="*/ 846 w 955"/>
                <a:gd name="T9" fmla="*/ 65 h 89"/>
                <a:gd name="T10" fmla="*/ 805 w 955"/>
                <a:gd name="T11" fmla="*/ 78 h 89"/>
                <a:gd name="T12" fmla="*/ 761 w 955"/>
                <a:gd name="T13" fmla="*/ 86 h 89"/>
                <a:gd name="T14" fmla="*/ 717 w 955"/>
                <a:gd name="T15" fmla="*/ 89 h 89"/>
                <a:gd name="T16" fmla="*/ 0 w 955"/>
                <a:gd name="T17" fmla="*/ 89 h 89"/>
                <a:gd name="T18" fmla="*/ 0 w 955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89">
                  <a:moveTo>
                    <a:pt x="0" y="0"/>
                  </a:moveTo>
                  <a:lnTo>
                    <a:pt x="955" y="0"/>
                  </a:lnTo>
                  <a:lnTo>
                    <a:pt x="921" y="26"/>
                  </a:lnTo>
                  <a:lnTo>
                    <a:pt x="885" y="48"/>
                  </a:lnTo>
                  <a:lnTo>
                    <a:pt x="846" y="65"/>
                  </a:lnTo>
                  <a:lnTo>
                    <a:pt x="805" y="78"/>
                  </a:lnTo>
                  <a:lnTo>
                    <a:pt x="761" y="86"/>
                  </a:lnTo>
                  <a:lnTo>
                    <a:pt x="71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4" name="Freeform 42"/>
            <p:cNvSpPr>
              <a:spLocks/>
            </p:cNvSpPr>
            <p:nvPr/>
          </p:nvSpPr>
          <p:spPr bwMode="auto">
            <a:xfrm>
              <a:off x="3360738" y="3221038"/>
              <a:ext cx="1344613" cy="141288"/>
            </a:xfrm>
            <a:custGeom>
              <a:avLst/>
              <a:gdLst>
                <a:gd name="T0" fmla="*/ 0 w 847"/>
                <a:gd name="T1" fmla="*/ 0 h 89"/>
                <a:gd name="T2" fmla="*/ 847 w 847"/>
                <a:gd name="T3" fmla="*/ 0 h 89"/>
                <a:gd name="T4" fmla="*/ 826 w 847"/>
                <a:gd name="T5" fmla="*/ 33 h 89"/>
                <a:gd name="T6" fmla="*/ 802 w 847"/>
                <a:gd name="T7" fmla="*/ 62 h 89"/>
                <a:gd name="T8" fmla="*/ 775 w 847"/>
                <a:gd name="T9" fmla="*/ 89 h 89"/>
                <a:gd name="T10" fmla="*/ 0 w 847"/>
                <a:gd name="T11" fmla="*/ 89 h 89"/>
                <a:gd name="T12" fmla="*/ 0 w 847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89">
                  <a:moveTo>
                    <a:pt x="0" y="0"/>
                  </a:moveTo>
                  <a:lnTo>
                    <a:pt x="847" y="0"/>
                  </a:lnTo>
                  <a:lnTo>
                    <a:pt x="826" y="33"/>
                  </a:lnTo>
                  <a:lnTo>
                    <a:pt x="802" y="62"/>
                  </a:lnTo>
                  <a:lnTo>
                    <a:pt x="775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5" name="Freeform 43"/>
            <p:cNvSpPr>
              <a:spLocks/>
            </p:cNvSpPr>
            <p:nvPr/>
          </p:nvSpPr>
          <p:spPr bwMode="auto">
            <a:xfrm>
              <a:off x="4213226" y="2936876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58 w 358"/>
                <a:gd name="T3" fmla="*/ 0 h 89"/>
                <a:gd name="T4" fmla="*/ 355 w 358"/>
                <a:gd name="T5" fmla="*/ 46 h 89"/>
                <a:gd name="T6" fmla="*/ 347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58" y="0"/>
                  </a:lnTo>
                  <a:lnTo>
                    <a:pt x="355" y="46"/>
                  </a:lnTo>
                  <a:lnTo>
                    <a:pt x="34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6" name="Freeform 44"/>
            <p:cNvSpPr>
              <a:spLocks/>
            </p:cNvSpPr>
            <p:nvPr/>
          </p:nvSpPr>
          <p:spPr bwMode="auto">
            <a:xfrm>
              <a:off x="3074988" y="2368551"/>
              <a:ext cx="1516063" cy="142875"/>
            </a:xfrm>
            <a:custGeom>
              <a:avLst/>
              <a:gdLst>
                <a:gd name="T0" fmla="*/ 0 w 955"/>
                <a:gd name="T1" fmla="*/ 0 h 90"/>
                <a:gd name="T2" fmla="*/ 717 w 955"/>
                <a:gd name="T3" fmla="*/ 0 h 90"/>
                <a:gd name="T4" fmla="*/ 761 w 955"/>
                <a:gd name="T5" fmla="*/ 3 h 90"/>
                <a:gd name="T6" fmla="*/ 805 w 955"/>
                <a:gd name="T7" fmla="*/ 11 h 90"/>
                <a:gd name="T8" fmla="*/ 846 w 955"/>
                <a:gd name="T9" fmla="*/ 24 h 90"/>
                <a:gd name="T10" fmla="*/ 885 w 955"/>
                <a:gd name="T11" fmla="*/ 41 h 90"/>
                <a:gd name="T12" fmla="*/ 921 w 955"/>
                <a:gd name="T13" fmla="*/ 63 h 90"/>
                <a:gd name="T14" fmla="*/ 955 w 955"/>
                <a:gd name="T15" fmla="*/ 90 h 90"/>
                <a:gd name="T16" fmla="*/ 0 w 955"/>
                <a:gd name="T17" fmla="*/ 90 h 90"/>
                <a:gd name="T18" fmla="*/ 0 w 95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90">
                  <a:moveTo>
                    <a:pt x="0" y="0"/>
                  </a:moveTo>
                  <a:lnTo>
                    <a:pt x="717" y="0"/>
                  </a:lnTo>
                  <a:lnTo>
                    <a:pt x="761" y="3"/>
                  </a:lnTo>
                  <a:lnTo>
                    <a:pt x="805" y="11"/>
                  </a:lnTo>
                  <a:lnTo>
                    <a:pt x="846" y="24"/>
                  </a:lnTo>
                  <a:lnTo>
                    <a:pt x="885" y="41"/>
                  </a:lnTo>
                  <a:lnTo>
                    <a:pt x="921" y="63"/>
                  </a:lnTo>
                  <a:lnTo>
                    <a:pt x="955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7" name="Freeform 45"/>
            <p:cNvSpPr>
              <a:spLocks/>
            </p:cNvSpPr>
            <p:nvPr/>
          </p:nvSpPr>
          <p:spPr bwMode="auto">
            <a:xfrm>
              <a:off x="3074988" y="26527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27 w 1064"/>
                <a:gd name="T3" fmla="*/ 0 h 89"/>
                <a:gd name="T4" fmla="*/ 1042 w 1064"/>
                <a:gd name="T5" fmla="*/ 28 h 89"/>
                <a:gd name="T6" fmla="*/ 1054 w 1064"/>
                <a:gd name="T7" fmla="*/ 58 h 89"/>
                <a:gd name="T8" fmla="*/ 1064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27" y="0"/>
                  </a:lnTo>
                  <a:lnTo>
                    <a:pt x="1042" y="28"/>
                  </a:lnTo>
                  <a:lnTo>
                    <a:pt x="1054" y="58"/>
                  </a:lnTo>
                  <a:lnTo>
                    <a:pt x="1064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</p:grpSp>
      <p:sp>
        <p:nvSpPr>
          <p:cNvPr id="47" name="Rectangle 46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0386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ubtitle 2"/>
          <p:cNvSpPr>
            <a:spLocks noGrp="1"/>
          </p:cNvSpPr>
          <p:nvPr>
            <p:ph type="subTitle" idx="11"/>
          </p:nvPr>
        </p:nvSpPr>
        <p:spPr>
          <a:xfrm>
            <a:off x="1133442" y="3356484"/>
            <a:ext cx="7536690" cy="492443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5" name="Title 1"/>
          <p:cNvSpPr>
            <a:spLocks noGrp="1"/>
          </p:cNvSpPr>
          <p:nvPr>
            <p:ph type="title"/>
          </p:nvPr>
        </p:nvSpPr>
        <p:spPr>
          <a:xfrm>
            <a:off x="1124412" y="1129073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14985793" y="8888639"/>
            <a:ext cx="1198454" cy="485659"/>
            <a:chOff x="1938338" y="2368551"/>
            <a:chExt cx="5260976" cy="2132013"/>
          </a:xfrm>
          <a:solidFill>
            <a:srgbClr val="FFFFFF"/>
          </a:solidFill>
        </p:grpSpPr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5208588" y="2936876"/>
              <a:ext cx="758825" cy="141288"/>
            </a:xfrm>
            <a:custGeom>
              <a:avLst/>
              <a:gdLst>
                <a:gd name="T0" fmla="*/ 0 w 478"/>
                <a:gd name="T1" fmla="*/ 0 h 89"/>
                <a:gd name="T2" fmla="*/ 448 w 478"/>
                <a:gd name="T3" fmla="*/ 0 h 89"/>
                <a:gd name="T4" fmla="*/ 455 w 478"/>
                <a:gd name="T5" fmla="*/ 22 h 89"/>
                <a:gd name="T6" fmla="*/ 461 w 478"/>
                <a:gd name="T7" fmla="*/ 40 h 89"/>
                <a:gd name="T8" fmla="*/ 466 w 478"/>
                <a:gd name="T9" fmla="*/ 56 h 89"/>
                <a:gd name="T10" fmla="*/ 473 w 478"/>
                <a:gd name="T11" fmla="*/ 72 h 89"/>
                <a:gd name="T12" fmla="*/ 478 w 478"/>
                <a:gd name="T13" fmla="*/ 89 h 89"/>
                <a:gd name="T14" fmla="*/ 0 w 478"/>
                <a:gd name="T15" fmla="*/ 89 h 89"/>
                <a:gd name="T16" fmla="*/ 0 w 478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89">
                  <a:moveTo>
                    <a:pt x="0" y="0"/>
                  </a:moveTo>
                  <a:lnTo>
                    <a:pt x="448" y="0"/>
                  </a:lnTo>
                  <a:lnTo>
                    <a:pt x="455" y="22"/>
                  </a:lnTo>
                  <a:lnTo>
                    <a:pt x="461" y="40"/>
                  </a:lnTo>
                  <a:lnTo>
                    <a:pt x="466" y="56"/>
                  </a:lnTo>
                  <a:lnTo>
                    <a:pt x="473" y="72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6156326" y="2936876"/>
              <a:ext cx="758825" cy="141288"/>
            </a:xfrm>
            <a:custGeom>
              <a:avLst/>
              <a:gdLst>
                <a:gd name="T0" fmla="*/ 30 w 478"/>
                <a:gd name="T1" fmla="*/ 0 h 89"/>
                <a:gd name="T2" fmla="*/ 478 w 478"/>
                <a:gd name="T3" fmla="*/ 0 h 89"/>
                <a:gd name="T4" fmla="*/ 478 w 478"/>
                <a:gd name="T5" fmla="*/ 89 h 89"/>
                <a:gd name="T6" fmla="*/ 0 w 478"/>
                <a:gd name="T7" fmla="*/ 89 h 89"/>
                <a:gd name="T8" fmla="*/ 30 w 47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9">
                  <a:moveTo>
                    <a:pt x="30" y="0"/>
                  </a:moveTo>
                  <a:lnTo>
                    <a:pt x="478" y="0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5635626" y="3221038"/>
              <a:ext cx="427038" cy="141288"/>
            </a:xfrm>
            <a:custGeom>
              <a:avLst/>
              <a:gdLst>
                <a:gd name="T0" fmla="*/ 0 w 269"/>
                <a:gd name="T1" fmla="*/ 0 h 89"/>
                <a:gd name="T2" fmla="*/ 239 w 269"/>
                <a:gd name="T3" fmla="*/ 0 h 89"/>
                <a:gd name="T4" fmla="*/ 242 w 269"/>
                <a:gd name="T5" fmla="*/ 8 h 89"/>
                <a:gd name="T6" fmla="*/ 245 w 269"/>
                <a:gd name="T7" fmla="*/ 19 h 89"/>
                <a:gd name="T8" fmla="*/ 249 w 269"/>
                <a:gd name="T9" fmla="*/ 31 h 89"/>
                <a:gd name="T10" fmla="*/ 254 w 269"/>
                <a:gd name="T11" fmla="*/ 45 h 89"/>
                <a:gd name="T12" fmla="*/ 258 w 269"/>
                <a:gd name="T13" fmla="*/ 58 h 89"/>
                <a:gd name="T14" fmla="*/ 262 w 269"/>
                <a:gd name="T15" fmla="*/ 70 h 89"/>
                <a:gd name="T16" fmla="*/ 266 w 269"/>
                <a:gd name="T17" fmla="*/ 80 h 89"/>
                <a:gd name="T18" fmla="*/ 268 w 269"/>
                <a:gd name="T19" fmla="*/ 87 h 89"/>
                <a:gd name="T20" fmla="*/ 269 w 269"/>
                <a:gd name="T21" fmla="*/ 89 h 89"/>
                <a:gd name="T22" fmla="*/ 30 w 269"/>
                <a:gd name="T23" fmla="*/ 89 h 89"/>
                <a:gd name="T24" fmla="*/ 27 w 269"/>
                <a:gd name="T25" fmla="*/ 82 h 89"/>
                <a:gd name="T26" fmla="*/ 23 w 269"/>
                <a:gd name="T27" fmla="*/ 71 h 89"/>
                <a:gd name="T28" fmla="*/ 19 w 269"/>
                <a:gd name="T29" fmla="*/ 59 h 89"/>
                <a:gd name="T30" fmla="*/ 15 w 269"/>
                <a:gd name="T31" fmla="*/ 45 h 89"/>
                <a:gd name="T32" fmla="*/ 10 w 269"/>
                <a:gd name="T33" fmla="*/ 32 h 89"/>
                <a:gd name="T34" fmla="*/ 6 w 269"/>
                <a:gd name="T35" fmla="*/ 20 h 89"/>
                <a:gd name="T36" fmla="*/ 3 w 269"/>
                <a:gd name="T37" fmla="*/ 10 h 89"/>
                <a:gd name="T38" fmla="*/ 0 w 269"/>
                <a:gd name="T39" fmla="*/ 3 h 89"/>
                <a:gd name="T40" fmla="*/ 0 w 269"/>
                <a:gd name="T4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89">
                  <a:moveTo>
                    <a:pt x="0" y="0"/>
                  </a:moveTo>
                  <a:lnTo>
                    <a:pt x="239" y="0"/>
                  </a:lnTo>
                  <a:lnTo>
                    <a:pt x="242" y="8"/>
                  </a:lnTo>
                  <a:lnTo>
                    <a:pt x="245" y="19"/>
                  </a:lnTo>
                  <a:lnTo>
                    <a:pt x="249" y="31"/>
                  </a:lnTo>
                  <a:lnTo>
                    <a:pt x="254" y="45"/>
                  </a:lnTo>
                  <a:lnTo>
                    <a:pt x="258" y="58"/>
                  </a:lnTo>
                  <a:lnTo>
                    <a:pt x="262" y="70"/>
                  </a:lnTo>
                  <a:lnTo>
                    <a:pt x="266" y="80"/>
                  </a:lnTo>
                  <a:lnTo>
                    <a:pt x="268" y="87"/>
                  </a:lnTo>
                  <a:lnTo>
                    <a:pt x="269" y="89"/>
                  </a:lnTo>
                  <a:lnTo>
                    <a:pt x="30" y="89"/>
                  </a:lnTo>
                  <a:lnTo>
                    <a:pt x="27" y="82"/>
                  </a:lnTo>
                  <a:lnTo>
                    <a:pt x="23" y="71"/>
                  </a:lnTo>
                  <a:lnTo>
                    <a:pt x="19" y="59"/>
                  </a:lnTo>
                  <a:lnTo>
                    <a:pt x="15" y="45"/>
                  </a:lnTo>
                  <a:lnTo>
                    <a:pt x="10" y="32"/>
                  </a:lnTo>
                  <a:lnTo>
                    <a:pt x="6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6062663" y="3221038"/>
              <a:ext cx="425450" cy="141288"/>
            </a:xfrm>
            <a:custGeom>
              <a:avLst/>
              <a:gdLst>
                <a:gd name="T0" fmla="*/ 29 w 268"/>
                <a:gd name="T1" fmla="*/ 0 h 89"/>
                <a:gd name="T2" fmla="*/ 268 w 268"/>
                <a:gd name="T3" fmla="*/ 0 h 89"/>
                <a:gd name="T4" fmla="*/ 238 w 268"/>
                <a:gd name="T5" fmla="*/ 89 h 89"/>
                <a:gd name="T6" fmla="*/ 0 w 268"/>
                <a:gd name="T7" fmla="*/ 89 h 89"/>
                <a:gd name="T8" fmla="*/ 29 w 26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9">
                  <a:moveTo>
                    <a:pt x="29" y="0"/>
                  </a:moveTo>
                  <a:lnTo>
                    <a:pt x="268" y="0"/>
                  </a:lnTo>
                  <a:lnTo>
                    <a:pt x="238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5730876" y="3505201"/>
              <a:ext cx="663575" cy="142875"/>
            </a:xfrm>
            <a:custGeom>
              <a:avLst/>
              <a:gdLst>
                <a:gd name="T0" fmla="*/ 0 w 418"/>
                <a:gd name="T1" fmla="*/ 0 h 90"/>
                <a:gd name="T2" fmla="*/ 418 w 418"/>
                <a:gd name="T3" fmla="*/ 0 h 90"/>
                <a:gd name="T4" fmla="*/ 388 w 418"/>
                <a:gd name="T5" fmla="*/ 90 h 90"/>
                <a:gd name="T6" fmla="*/ 30 w 418"/>
                <a:gd name="T7" fmla="*/ 90 h 90"/>
                <a:gd name="T8" fmla="*/ 22 w 418"/>
                <a:gd name="T9" fmla="*/ 68 h 90"/>
                <a:gd name="T10" fmla="*/ 16 w 418"/>
                <a:gd name="T11" fmla="*/ 50 h 90"/>
                <a:gd name="T12" fmla="*/ 11 w 418"/>
                <a:gd name="T13" fmla="*/ 34 h 90"/>
                <a:gd name="T14" fmla="*/ 6 w 418"/>
                <a:gd name="T15" fmla="*/ 18 h 90"/>
                <a:gd name="T16" fmla="*/ 0 w 41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90">
                  <a:moveTo>
                    <a:pt x="0" y="0"/>
                  </a:moveTo>
                  <a:lnTo>
                    <a:pt x="418" y="0"/>
                  </a:lnTo>
                  <a:lnTo>
                    <a:pt x="388" y="90"/>
                  </a:lnTo>
                  <a:lnTo>
                    <a:pt x="30" y="90"/>
                  </a:lnTo>
                  <a:lnTo>
                    <a:pt x="22" y="68"/>
                  </a:lnTo>
                  <a:lnTo>
                    <a:pt x="16" y="50"/>
                  </a:lnTo>
                  <a:lnTo>
                    <a:pt x="11" y="34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9" name="Rectangle 11"/>
            <p:cNvSpPr>
              <a:spLocks noChangeArrowheads="1"/>
            </p:cNvSpPr>
            <p:nvPr/>
          </p:nvSpPr>
          <p:spPr bwMode="auto">
            <a:xfrm>
              <a:off x="520858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0" name="Rectangle 12"/>
            <p:cNvSpPr>
              <a:spLocks noChangeArrowheads="1"/>
            </p:cNvSpPr>
            <p:nvPr/>
          </p:nvSpPr>
          <p:spPr bwMode="auto">
            <a:xfrm>
              <a:off x="6488113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1" name="Rectangle 13"/>
            <p:cNvSpPr>
              <a:spLocks noChangeArrowheads="1"/>
            </p:cNvSpPr>
            <p:nvPr/>
          </p:nvSpPr>
          <p:spPr bwMode="auto">
            <a:xfrm>
              <a:off x="5208588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2" name="Rectangle 14"/>
            <p:cNvSpPr>
              <a:spLocks noChangeArrowheads="1"/>
            </p:cNvSpPr>
            <p:nvPr/>
          </p:nvSpPr>
          <p:spPr bwMode="auto">
            <a:xfrm>
              <a:off x="6488113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5208588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6488113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4924426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4924426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7" name="Rectangle 19"/>
            <p:cNvSpPr>
              <a:spLocks noChangeArrowheads="1"/>
            </p:cNvSpPr>
            <p:nvPr/>
          </p:nvSpPr>
          <p:spPr bwMode="auto">
            <a:xfrm>
              <a:off x="336073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8" name="Rectangle 20"/>
            <p:cNvSpPr>
              <a:spLocks noChangeArrowheads="1"/>
            </p:cNvSpPr>
            <p:nvPr/>
          </p:nvSpPr>
          <p:spPr bwMode="auto">
            <a:xfrm>
              <a:off x="3360738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9" name="Rectangle 21"/>
            <p:cNvSpPr>
              <a:spLocks noChangeArrowheads="1"/>
            </p:cNvSpPr>
            <p:nvPr/>
          </p:nvSpPr>
          <p:spPr bwMode="auto">
            <a:xfrm>
              <a:off x="2222501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0" name="Rectangle 22"/>
            <p:cNvSpPr>
              <a:spLocks noChangeArrowheads="1"/>
            </p:cNvSpPr>
            <p:nvPr/>
          </p:nvSpPr>
          <p:spPr bwMode="auto">
            <a:xfrm>
              <a:off x="2222501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1" name="Rectangle 23"/>
            <p:cNvSpPr>
              <a:spLocks noChangeArrowheads="1"/>
            </p:cNvSpPr>
            <p:nvPr/>
          </p:nvSpPr>
          <p:spPr bwMode="auto">
            <a:xfrm>
              <a:off x="2222501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2222501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938338" y="40751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4" name="Rectangle 26"/>
            <p:cNvSpPr>
              <a:spLocks noChangeArrowheads="1"/>
            </p:cNvSpPr>
            <p:nvPr/>
          </p:nvSpPr>
          <p:spPr bwMode="auto">
            <a:xfrm>
              <a:off x="1938338" y="4359276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938338" y="2368551"/>
              <a:ext cx="995363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6" name="Rectangle 28"/>
            <p:cNvSpPr>
              <a:spLocks noChangeArrowheads="1"/>
            </p:cNvSpPr>
            <p:nvPr/>
          </p:nvSpPr>
          <p:spPr bwMode="auto">
            <a:xfrm>
              <a:off x="1938338" y="26527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4924426" y="2368551"/>
              <a:ext cx="854075" cy="142875"/>
            </a:xfrm>
            <a:custGeom>
              <a:avLst/>
              <a:gdLst>
                <a:gd name="T0" fmla="*/ 0 w 538"/>
                <a:gd name="T1" fmla="*/ 0 h 90"/>
                <a:gd name="T2" fmla="*/ 508 w 538"/>
                <a:gd name="T3" fmla="*/ 0 h 90"/>
                <a:gd name="T4" fmla="*/ 514 w 538"/>
                <a:gd name="T5" fmla="*/ 17 h 90"/>
                <a:gd name="T6" fmla="*/ 519 w 538"/>
                <a:gd name="T7" fmla="*/ 33 h 90"/>
                <a:gd name="T8" fmla="*/ 524 w 538"/>
                <a:gd name="T9" fmla="*/ 49 h 90"/>
                <a:gd name="T10" fmla="*/ 530 w 538"/>
                <a:gd name="T11" fmla="*/ 68 h 90"/>
                <a:gd name="T12" fmla="*/ 538 w 538"/>
                <a:gd name="T13" fmla="*/ 90 h 90"/>
                <a:gd name="T14" fmla="*/ 0 w 538"/>
                <a:gd name="T15" fmla="*/ 90 h 90"/>
                <a:gd name="T16" fmla="*/ 0 w 53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8" h="90">
                  <a:moveTo>
                    <a:pt x="0" y="0"/>
                  </a:moveTo>
                  <a:lnTo>
                    <a:pt x="508" y="0"/>
                  </a:lnTo>
                  <a:lnTo>
                    <a:pt x="514" y="17"/>
                  </a:lnTo>
                  <a:lnTo>
                    <a:pt x="519" y="33"/>
                  </a:lnTo>
                  <a:lnTo>
                    <a:pt x="524" y="49"/>
                  </a:lnTo>
                  <a:lnTo>
                    <a:pt x="530" y="68"/>
                  </a:lnTo>
                  <a:lnTo>
                    <a:pt x="538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8" name="Freeform 30"/>
            <p:cNvSpPr>
              <a:spLocks/>
            </p:cNvSpPr>
            <p:nvPr/>
          </p:nvSpPr>
          <p:spPr bwMode="auto">
            <a:xfrm>
              <a:off x="4924426" y="2652713"/>
              <a:ext cx="947738" cy="141288"/>
            </a:xfrm>
            <a:custGeom>
              <a:avLst/>
              <a:gdLst>
                <a:gd name="T0" fmla="*/ 0 w 597"/>
                <a:gd name="T1" fmla="*/ 0 h 89"/>
                <a:gd name="T2" fmla="*/ 567 w 597"/>
                <a:gd name="T3" fmla="*/ 0 h 89"/>
                <a:gd name="T4" fmla="*/ 573 w 597"/>
                <a:gd name="T5" fmla="*/ 17 h 89"/>
                <a:gd name="T6" fmla="*/ 577 w 597"/>
                <a:gd name="T7" fmla="*/ 29 h 89"/>
                <a:gd name="T8" fmla="*/ 581 w 597"/>
                <a:gd name="T9" fmla="*/ 40 h 89"/>
                <a:gd name="T10" fmla="*/ 584 w 597"/>
                <a:gd name="T11" fmla="*/ 50 h 89"/>
                <a:gd name="T12" fmla="*/ 587 w 597"/>
                <a:gd name="T13" fmla="*/ 60 h 89"/>
                <a:gd name="T14" fmla="*/ 592 w 597"/>
                <a:gd name="T15" fmla="*/ 73 h 89"/>
                <a:gd name="T16" fmla="*/ 597 w 597"/>
                <a:gd name="T17" fmla="*/ 89 h 89"/>
                <a:gd name="T18" fmla="*/ 0 w 597"/>
                <a:gd name="T19" fmla="*/ 89 h 89"/>
                <a:gd name="T20" fmla="*/ 0 w 597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89">
                  <a:moveTo>
                    <a:pt x="0" y="0"/>
                  </a:moveTo>
                  <a:lnTo>
                    <a:pt x="567" y="0"/>
                  </a:lnTo>
                  <a:lnTo>
                    <a:pt x="573" y="17"/>
                  </a:lnTo>
                  <a:lnTo>
                    <a:pt x="577" y="29"/>
                  </a:lnTo>
                  <a:lnTo>
                    <a:pt x="581" y="40"/>
                  </a:lnTo>
                  <a:lnTo>
                    <a:pt x="584" y="50"/>
                  </a:lnTo>
                  <a:lnTo>
                    <a:pt x="587" y="60"/>
                  </a:lnTo>
                  <a:lnTo>
                    <a:pt x="592" y="73"/>
                  </a:lnTo>
                  <a:lnTo>
                    <a:pt x="59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6346826" y="2368551"/>
              <a:ext cx="852488" cy="142875"/>
            </a:xfrm>
            <a:custGeom>
              <a:avLst/>
              <a:gdLst>
                <a:gd name="T0" fmla="*/ 30 w 537"/>
                <a:gd name="T1" fmla="*/ 0 h 90"/>
                <a:gd name="T2" fmla="*/ 537 w 537"/>
                <a:gd name="T3" fmla="*/ 0 h 90"/>
                <a:gd name="T4" fmla="*/ 537 w 537"/>
                <a:gd name="T5" fmla="*/ 90 h 90"/>
                <a:gd name="T6" fmla="*/ 0 w 537"/>
                <a:gd name="T7" fmla="*/ 90 h 90"/>
                <a:gd name="T8" fmla="*/ 30 w 53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90">
                  <a:moveTo>
                    <a:pt x="30" y="0"/>
                  </a:moveTo>
                  <a:lnTo>
                    <a:pt x="537" y="0"/>
                  </a:lnTo>
                  <a:lnTo>
                    <a:pt x="537" y="90"/>
                  </a:lnTo>
                  <a:lnTo>
                    <a:pt x="0" y="9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6253163" y="2652713"/>
              <a:ext cx="946150" cy="141288"/>
            </a:xfrm>
            <a:custGeom>
              <a:avLst/>
              <a:gdLst>
                <a:gd name="T0" fmla="*/ 29 w 596"/>
                <a:gd name="T1" fmla="*/ 0 h 89"/>
                <a:gd name="T2" fmla="*/ 596 w 596"/>
                <a:gd name="T3" fmla="*/ 0 h 89"/>
                <a:gd name="T4" fmla="*/ 596 w 596"/>
                <a:gd name="T5" fmla="*/ 89 h 89"/>
                <a:gd name="T6" fmla="*/ 0 w 596"/>
                <a:gd name="T7" fmla="*/ 89 h 89"/>
                <a:gd name="T8" fmla="*/ 29 w 59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89">
                  <a:moveTo>
                    <a:pt x="29" y="0"/>
                  </a:moveTo>
                  <a:lnTo>
                    <a:pt x="596" y="0"/>
                  </a:lnTo>
                  <a:lnTo>
                    <a:pt x="596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1" name="Rectangle 33"/>
            <p:cNvSpPr>
              <a:spLocks noChangeArrowheads="1"/>
            </p:cNvSpPr>
            <p:nvPr/>
          </p:nvSpPr>
          <p:spPr bwMode="auto">
            <a:xfrm>
              <a:off x="6488113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2" name="Rectangle 34"/>
            <p:cNvSpPr>
              <a:spLocks noChangeArrowheads="1"/>
            </p:cNvSpPr>
            <p:nvPr/>
          </p:nvSpPr>
          <p:spPr bwMode="auto">
            <a:xfrm>
              <a:off x="6488113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6015038" y="4359276"/>
              <a:ext cx="93663" cy="141288"/>
            </a:xfrm>
            <a:custGeom>
              <a:avLst/>
              <a:gdLst>
                <a:gd name="T0" fmla="*/ 0 w 59"/>
                <a:gd name="T1" fmla="*/ 0 h 89"/>
                <a:gd name="T2" fmla="*/ 59 w 59"/>
                <a:gd name="T3" fmla="*/ 0 h 89"/>
                <a:gd name="T4" fmla="*/ 30 w 59"/>
                <a:gd name="T5" fmla="*/ 89 h 89"/>
                <a:gd name="T6" fmla="*/ 29 w 59"/>
                <a:gd name="T7" fmla="*/ 86 h 89"/>
                <a:gd name="T8" fmla="*/ 27 w 59"/>
                <a:gd name="T9" fmla="*/ 80 h 89"/>
                <a:gd name="T10" fmla="*/ 23 w 59"/>
                <a:gd name="T11" fmla="*/ 70 h 89"/>
                <a:gd name="T12" fmla="*/ 19 w 59"/>
                <a:gd name="T13" fmla="*/ 58 h 89"/>
                <a:gd name="T14" fmla="*/ 15 w 59"/>
                <a:gd name="T15" fmla="*/ 44 h 89"/>
                <a:gd name="T16" fmla="*/ 10 w 59"/>
                <a:gd name="T17" fmla="*/ 31 h 89"/>
                <a:gd name="T18" fmla="*/ 6 w 59"/>
                <a:gd name="T19" fmla="*/ 18 h 89"/>
                <a:gd name="T20" fmla="*/ 3 w 59"/>
                <a:gd name="T21" fmla="*/ 8 h 89"/>
                <a:gd name="T22" fmla="*/ 0 w 59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89">
                  <a:moveTo>
                    <a:pt x="0" y="0"/>
                  </a:moveTo>
                  <a:lnTo>
                    <a:pt x="59" y="0"/>
                  </a:lnTo>
                  <a:lnTo>
                    <a:pt x="30" y="89"/>
                  </a:lnTo>
                  <a:lnTo>
                    <a:pt x="29" y="86"/>
                  </a:lnTo>
                  <a:lnTo>
                    <a:pt x="27" y="80"/>
                  </a:lnTo>
                  <a:lnTo>
                    <a:pt x="23" y="70"/>
                  </a:lnTo>
                  <a:lnTo>
                    <a:pt x="19" y="58"/>
                  </a:lnTo>
                  <a:lnTo>
                    <a:pt x="15" y="44"/>
                  </a:lnTo>
                  <a:lnTo>
                    <a:pt x="10" y="31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5919788" y="4075113"/>
              <a:ext cx="284163" cy="141288"/>
            </a:xfrm>
            <a:custGeom>
              <a:avLst/>
              <a:gdLst>
                <a:gd name="T0" fmla="*/ 0 w 179"/>
                <a:gd name="T1" fmla="*/ 0 h 89"/>
                <a:gd name="T2" fmla="*/ 179 w 179"/>
                <a:gd name="T3" fmla="*/ 0 h 89"/>
                <a:gd name="T4" fmla="*/ 149 w 179"/>
                <a:gd name="T5" fmla="*/ 89 h 89"/>
                <a:gd name="T6" fmla="*/ 30 w 179"/>
                <a:gd name="T7" fmla="*/ 89 h 89"/>
                <a:gd name="T8" fmla="*/ 25 w 179"/>
                <a:gd name="T9" fmla="*/ 72 h 89"/>
                <a:gd name="T10" fmla="*/ 18 w 179"/>
                <a:gd name="T11" fmla="*/ 56 h 89"/>
                <a:gd name="T12" fmla="*/ 13 w 179"/>
                <a:gd name="T13" fmla="*/ 39 h 89"/>
                <a:gd name="T14" fmla="*/ 7 w 179"/>
                <a:gd name="T15" fmla="*/ 21 h 89"/>
                <a:gd name="T16" fmla="*/ 0 w 179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89">
                  <a:moveTo>
                    <a:pt x="0" y="0"/>
                  </a:moveTo>
                  <a:lnTo>
                    <a:pt x="179" y="0"/>
                  </a:lnTo>
                  <a:lnTo>
                    <a:pt x="149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18" y="56"/>
                  </a:lnTo>
                  <a:lnTo>
                    <a:pt x="13" y="39"/>
                  </a:lnTo>
                  <a:lnTo>
                    <a:pt x="7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5824538" y="3790951"/>
              <a:ext cx="474663" cy="141288"/>
            </a:xfrm>
            <a:custGeom>
              <a:avLst/>
              <a:gdLst>
                <a:gd name="T0" fmla="*/ 0 w 299"/>
                <a:gd name="T1" fmla="*/ 0 h 89"/>
                <a:gd name="T2" fmla="*/ 299 w 299"/>
                <a:gd name="T3" fmla="*/ 0 h 89"/>
                <a:gd name="T4" fmla="*/ 270 w 299"/>
                <a:gd name="T5" fmla="*/ 89 h 89"/>
                <a:gd name="T6" fmla="*/ 30 w 299"/>
                <a:gd name="T7" fmla="*/ 89 h 89"/>
                <a:gd name="T8" fmla="*/ 25 w 299"/>
                <a:gd name="T9" fmla="*/ 72 h 89"/>
                <a:gd name="T10" fmla="*/ 20 w 299"/>
                <a:gd name="T11" fmla="*/ 59 h 89"/>
                <a:gd name="T12" fmla="*/ 17 w 299"/>
                <a:gd name="T13" fmla="*/ 49 h 89"/>
                <a:gd name="T14" fmla="*/ 14 w 299"/>
                <a:gd name="T15" fmla="*/ 39 h 89"/>
                <a:gd name="T16" fmla="*/ 10 w 299"/>
                <a:gd name="T17" fmla="*/ 29 h 89"/>
                <a:gd name="T18" fmla="*/ 6 w 299"/>
                <a:gd name="T19" fmla="*/ 16 h 89"/>
                <a:gd name="T20" fmla="*/ 0 w 299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89">
                  <a:moveTo>
                    <a:pt x="0" y="0"/>
                  </a:moveTo>
                  <a:lnTo>
                    <a:pt x="299" y="0"/>
                  </a:lnTo>
                  <a:lnTo>
                    <a:pt x="270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20" y="59"/>
                  </a:lnTo>
                  <a:lnTo>
                    <a:pt x="17" y="49"/>
                  </a:lnTo>
                  <a:lnTo>
                    <a:pt x="14" y="39"/>
                  </a:lnTo>
                  <a:lnTo>
                    <a:pt x="10" y="29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360738" y="3505201"/>
              <a:ext cx="1344613" cy="142875"/>
            </a:xfrm>
            <a:custGeom>
              <a:avLst/>
              <a:gdLst>
                <a:gd name="T0" fmla="*/ 0 w 847"/>
                <a:gd name="T1" fmla="*/ 0 h 90"/>
                <a:gd name="T2" fmla="*/ 774 w 847"/>
                <a:gd name="T3" fmla="*/ 0 h 90"/>
                <a:gd name="T4" fmla="*/ 802 w 847"/>
                <a:gd name="T5" fmla="*/ 27 h 90"/>
                <a:gd name="T6" fmla="*/ 826 w 847"/>
                <a:gd name="T7" fmla="*/ 57 h 90"/>
                <a:gd name="T8" fmla="*/ 847 w 847"/>
                <a:gd name="T9" fmla="*/ 90 h 90"/>
                <a:gd name="T10" fmla="*/ 0 w 847"/>
                <a:gd name="T11" fmla="*/ 90 h 90"/>
                <a:gd name="T12" fmla="*/ 0 w 847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90">
                  <a:moveTo>
                    <a:pt x="0" y="0"/>
                  </a:moveTo>
                  <a:lnTo>
                    <a:pt x="774" y="0"/>
                  </a:lnTo>
                  <a:lnTo>
                    <a:pt x="802" y="27"/>
                  </a:lnTo>
                  <a:lnTo>
                    <a:pt x="826" y="57"/>
                  </a:lnTo>
                  <a:lnTo>
                    <a:pt x="847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7" name="Freeform 39"/>
            <p:cNvSpPr>
              <a:spLocks/>
            </p:cNvSpPr>
            <p:nvPr/>
          </p:nvSpPr>
          <p:spPr bwMode="auto">
            <a:xfrm>
              <a:off x="4213226" y="3790951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47 w 358"/>
                <a:gd name="T3" fmla="*/ 0 h 89"/>
                <a:gd name="T4" fmla="*/ 355 w 358"/>
                <a:gd name="T5" fmla="*/ 43 h 89"/>
                <a:gd name="T6" fmla="*/ 358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47" y="0"/>
                  </a:lnTo>
                  <a:lnTo>
                    <a:pt x="355" y="43"/>
                  </a:lnTo>
                  <a:lnTo>
                    <a:pt x="35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3074988" y="40751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64 w 1064"/>
                <a:gd name="T3" fmla="*/ 0 h 89"/>
                <a:gd name="T4" fmla="*/ 1054 w 1064"/>
                <a:gd name="T5" fmla="*/ 31 h 89"/>
                <a:gd name="T6" fmla="*/ 1042 w 1064"/>
                <a:gd name="T7" fmla="*/ 60 h 89"/>
                <a:gd name="T8" fmla="*/ 1027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64" y="0"/>
                  </a:lnTo>
                  <a:lnTo>
                    <a:pt x="1054" y="31"/>
                  </a:lnTo>
                  <a:lnTo>
                    <a:pt x="1042" y="60"/>
                  </a:lnTo>
                  <a:lnTo>
                    <a:pt x="102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9" name="Freeform 41"/>
            <p:cNvSpPr>
              <a:spLocks/>
            </p:cNvSpPr>
            <p:nvPr/>
          </p:nvSpPr>
          <p:spPr bwMode="auto">
            <a:xfrm>
              <a:off x="3074988" y="4359276"/>
              <a:ext cx="1516063" cy="141288"/>
            </a:xfrm>
            <a:custGeom>
              <a:avLst/>
              <a:gdLst>
                <a:gd name="T0" fmla="*/ 0 w 955"/>
                <a:gd name="T1" fmla="*/ 0 h 89"/>
                <a:gd name="T2" fmla="*/ 955 w 955"/>
                <a:gd name="T3" fmla="*/ 0 h 89"/>
                <a:gd name="T4" fmla="*/ 921 w 955"/>
                <a:gd name="T5" fmla="*/ 26 h 89"/>
                <a:gd name="T6" fmla="*/ 885 w 955"/>
                <a:gd name="T7" fmla="*/ 48 h 89"/>
                <a:gd name="T8" fmla="*/ 846 w 955"/>
                <a:gd name="T9" fmla="*/ 65 h 89"/>
                <a:gd name="T10" fmla="*/ 805 w 955"/>
                <a:gd name="T11" fmla="*/ 78 h 89"/>
                <a:gd name="T12" fmla="*/ 761 w 955"/>
                <a:gd name="T13" fmla="*/ 86 h 89"/>
                <a:gd name="T14" fmla="*/ 717 w 955"/>
                <a:gd name="T15" fmla="*/ 89 h 89"/>
                <a:gd name="T16" fmla="*/ 0 w 955"/>
                <a:gd name="T17" fmla="*/ 89 h 89"/>
                <a:gd name="T18" fmla="*/ 0 w 955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89">
                  <a:moveTo>
                    <a:pt x="0" y="0"/>
                  </a:moveTo>
                  <a:lnTo>
                    <a:pt x="955" y="0"/>
                  </a:lnTo>
                  <a:lnTo>
                    <a:pt x="921" y="26"/>
                  </a:lnTo>
                  <a:lnTo>
                    <a:pt x="885" y="48"/>
                  </a:lnTo>
                  <a:lnTo>
                    <a:pt x="846" y="65"/>
                  </a:lnTo>
                  <a:lnTo>
                    <a:pt x="805" y="78"/>
                  </a:lnTo>
                  <a:lnTo>
                    <a:pt x="761" y="86"/>
                  </a:lnTo>
                  <a:lnTo>
                    <a:pt x="71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3360738" y="3221038"/>
              <a:ext cx="1344613" cy="141288"/>
            </a:xfrm>
            <a:custGeom>
              <a:avLst/>
              <a:gdLst>
                <a:gd name="T0" fmla="*/ 0 w 847"/>
                <a:gd name="T1" fmla="*/ 0 h 89"/>
                <a:gd name="T2" fmla="*/ 847 w 847"/>
                <a:gd name="T3" fmla="*/ 0 h 89"/>
                <a:gd name="T4" fmla="*/ 826 w 847"/>
                <a:gd name="T5" fmla="*/ 33 h 89"/>
                <a:gd name="T6" fmla="*/ 802 w 847"/>
                <a:gd name="T7" fmla="*/ 62 h 89"/>
                <a:gd name="T8" fmla="*/ 775 w 847"/>
                <a:gd name="T9" fmla="*/ 89 h 89"/>
                <a:gd name="T10" fmla="*/ 0 w 847"/>
                <a:gd name="T11" fmla="*/ 89 h 89"/>
                <a:gd name="T12" fmla="*/ 0 w 847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89">
                  <a:moveTo>
                    <a:pt x="0" y="0"/>
                  </a:moveTo>
                  <a:lnTo>
                    <a:pt x="847" y="0"/>
                  </a:lnTo>
                  <a:lnTo>
                    <a:pt x="826" y="33"/>
                  </a:lnTo>
                  <a:lnTo>
                    <a:pt x="802" y="62"/>
                  </a:lnTo>
                  <a:lnTo>
                    <a:pt x="775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1" name="Freeform 43"/>
            <p:cNvSpPr>
              <a:spLocks/>
            </p:cNvSpPr>
            <p:nvPr/>
          </p:nvSpPr>
          <p:spPr bwMode="auto">
            <a:xfrm>
              <a:off x="4213226" y="2936876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58 w 358"/>
                <a:gd name="T3" fmla="*/ 0 h 89"/>
                <a:gd name="T4" fmla="*/ 355 w 358"/>
                <a:gd name="T5" fmla="*/ 46 h 89"/>
                <a:gd name="T6" fmla="*/ 347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58" y="0"/>
                  </a:lnTo>
                  <a:lnTo>
                    <a:pt x="355" y="46"/>
                  </a:lnTo>
                  <a:lnTo>
                    <a:pt x="34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2" name="Freeform 44"/>
            <p:cNvSpPr>
              <a:spLocks/>
            </p:cNvSpPr>
            <p:nvPr/>
          </p:nvSpPr>
          <p:spPr bwMode="auto">
            <a:xfrm>
              <a:off x="3074988" y="2368551"/>
              <a:ext cx="1516063" cy="142875"/>
            </a:xfrm>
            <a:custGeom>
              <a:avLst/>
              <a:gdLst>
                <a:gd name="T0" fmla="*/ 0 w 955"/>
                <a:gd name="T1" fmla="*/ 0 h 90"/>
                <a:gd name="T2" fmla="*/ 717 w 955"/>
                <a:gd name="T3" fmla="*/ 0 h 90"/>
                <a:gd name="T4" fmla="*/ 761 w 955"/>
                <a:gd name="T5" fmla="*/ 3 h 90"/>
                <a:gd name="T6" fmla="*/ 805 w 955"/>
                <a:gd name="T7" fmla="*/ 11 h 90"/>
                <a:gd name="T8" fmla="*/ 846 w 955"/>
                <a:gd name="T9" fmla="*/ 24 h 90"/>
                <a:gd name="T10" fmla="*/ 885 w 955"/>
                <a:gd name="T11" fmla="*/ 41 h 90"/>
                <a:gd name="T12" fmla="*/ 921 w 955"/>
                <a:gd name="T13" fmla="*/ 63 h 90"/>
                <a:gd name="T14" fmla="*/ 955 w 955"/>
                <a:gd name="T15" fmla="*/ 90 h 90"/>
                <a:gd name="T16" fmla="*/ 0 w 955"/>
                <a:gd name="T17" fmla="*/ 90 h 90"/>
                <a:gd name="T18" fmla="*/ 0 w 95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90">
                  <a:moveTo>
                    <a:pt x="0" y="0"/>
                  </a:moveTo>
                  <a:lnTo>
                    <a:pt x="717" y="0"/>
                  </a:lnTo>
                  <a:lnTo>
                    <a:pt x="761" y="3"/>
                  </a:lnTo>
                  <a:lnTo>
                    <a:pt x="805" y="11"/>
                  </a:lnTo>
                  <a:lnTo>
                    <a:pt x="846" y="24"/>
                  </a:lnTo>
                  <a:lnTo>
                    <a:pt x="885" y="41"/>
                  </a:lnTo>
                  <a:lnTo>
                    <a:pt x="921" y="63"/>
                  </a:lnTo>
                  <a:lnTo>
                    <a:pt x="955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3" name="Freeform 45"/>
            <p:cNvSpPr>
              <a:spLocks/>
            </p:cNvSpPr>
            <p:nvPr/>
          </p:nvSpPr>
          <p:spPr bwMode="auto">
            <a:xfrm>
              <a:off x="3074988" y="26527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27 w 1064"/>
                <a:gd name="T3" fmla="*/ 0 h 89"/>
                <a:gd name="T4" fmla="*/ 1042 w 1064"/>
                <a:gd name="T5" fmla="*/ 28 h 89"/>
                <a:gd name="T6" fmla="*/ 1054 w 1064"/>
                <a:gd name="T7" fmla="*/ 58 h 89"/>
                <a:gd name="T8" fmla="*/ 1064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27" y="0"/>
                  </a:lnTo>
                  <a:lnTo>
                    <a:pt x="1042" y="28"/>
                  </a:lnTo>
                  <a:lnTo>
                    <a:pt x="1054" y="58"/>
                  </a:lnTo>
                  <a:lnTo>
                    <a:pt x="1064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</p:grpSp>
      <p:sp>
        <p:nvSpPr>
          <p:cNvPr id="46" name="Rectangle 45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620660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129069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1"/>
          </p:nvPr>
        </p:nvSpPr>
        <p:spPr>
          <a:xfrm>
            <a:off x="1133441" y="3357458"/>
            <a:ext cx="7526155" cy="492443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200" baseline="0">
                <a:solidFill>
                  <a:schemeClr val="accent5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Content Placeholder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625" y="3"/>
            <a:ext cx="9103638" cy="97570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203067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Br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129077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1"/>
          </p:nvPr>
        </p:nvSpPr>
        <p:spPr>
          <a:xfrm>
            <a:off x="1139460" y="3362315"/>
            <a:ext cx="7526155" cy="492443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200" baseline="0">
                <a:solidFill>
                  <a:schemeClr val="accent3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Content Placeholder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625" y="3"/>
            <a:ext cx="9103638" cy="975708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405971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 pt 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128091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9633" y="1127018"/>
            <a:ext cx="6794613" cy="2302297"/>
          </a:xfrm>
        </p:spPr>
        <p:txBody>
          <a:bodyPr wrap="square">
            <a:spAutoFit/>
          </a:bodyPr>
          <a:lstStyle>
            <a:lvl1pPr marL="364133" indent="-364133">
              <a:spcBef>
                <a:spcPts val="2867"/>
              </a:spcBef>
              <a:defRPr sz="3200" baseline="0">
                <a:solidFill>
                  <a:srgbClr val="FFFFFF"/>
                </a:solidFill>
              </a:defRPr>
            </a:lvl1pPr>
            <a:lvl2pPr>
              <a:defRPr baseline="0">
                <a:solidFill>
                  <a:srgbClr val="FFFFFF"/>
                </a:solidFill>
              </a:defRPr>
            </a:lvl2pPr>
            <a:lvl3pPr>
              <a:defRPr baseline="0">
                <a:solidFill>
                  <a:srgbClr val="FFFFFF"/>
                </a:solidFill>
              </a:defRPr>
            </a:lvl3pPr>
            <a:lvl4pPr>
              <a:defRPr baseline="0">
                <a:solidFill>
                  <a:srgbClr val="FFFFFF"/>
                </a:solidFill>
              </a:defRPr>
            </a:lvl4pPr>
            <a:lvl5pPr>
              <a:defRPr baseline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1"/>
          </p:nvPr>
        </p:nvSpPr>
        <p:spPr>
          <a:xfrm>
            <a:off x="1139460" y="3353611"/>
            <a:ext cx="7526155" cy="492443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200" baseline="0">
                <a:solidFill>
                  <a:schemeClr val="accent5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</a:t>
            </a:r>
            <a:r>
              <a:rPr lang="pl-PL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410987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4" y="1128365"/>
            <a:ext cx="7080607" cy="615553"/>
          </a:xfrm>
        </p:spPr>
        <p:txBody>
          <a:bodyPr>
            <a:spAutoFit/>
          </a:bodyPr>
          <a:lstStyle>
            <a:lvl1pPr>
              <a:lnSpc>
                <a:spcPts val="4778"/>
              </a:lnSpc>
              <a:defRPr sz="45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392645" y="2893582"/>
            <a:ext cx="6791603" cy="292388"/>
          </a:xfrm>
        </p:spPr>
        <p:txBody>
          <a:bodyPr>
            <a:spAutoFit/>
          </a:bodyPr>
          <a:lstStyle>
            <a:lvl1pPr marL="273100" indent="-27310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Char char="–"/>
              <a:defRPr sz="19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366152" y="1128365"/>
            <a:ext cx="6791603" cy="615553"/>
          </a:xfrm>
        </p:spPr>
        <p:txBody>
          <a:bodyPr>
            <a:spAutoFit/>
          </a:bodyPr>
          <a:lstStyle>
            <a:lvl1pPr marL="0" indent="0">
              <a:lnSpc>
                <a:spcPts val="4778"/>
              </a:lnSpc>
              <a:spcBef>
                <a:spcPts val="2867"/>
              </a:spcBef>
              <a:buFont typeface="Arial" panose="020B0604020202020204" pitchFamily="34" charset="0"/>
              <a:buNone/>
              <a:defRPr sz="4500" baseline="0">
                <a:solidFill>
                  <a:schemeClr val="accent5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56020" y="2893582"/>
            <a:ext cx="7080607" cy="292388"/>
          </a:xfrm>
        </p:spPr>
        <p:txBody>
          <a:bodyPr>
            <a:spAutoFit/>
          </a:bodyPr>
          <a:lstStyle>
            <a:lvl1pPr marL="273100" indent="-27310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Char char="–"/>
              <a:defRPr sz="19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064318" y="9163649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82361" y="9163650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27618" y="92082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315247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0" y="1130086"/>
            <a:ext cx="5194551" cy="1231106"/>
          </a:xfrm>
        </p:spPr>
        <p:txBody>
          <a:bodyPr>
            <a:spAutoFit/>
          </a:bodyPr>
          <a:lstStyle>
            <a:lvl1pPr>
              <a:lnSpc>
                <a:spcPts val="4778"/>
              </a:lnSpc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318963" y="1126774"/>
            <a:ext cx="9865284" cy="4924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74779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124720"/>
            <a:ext cx="7514114" cy="615553"/>
          </a:xfrm>
        </p:spPr>
        <p:txBody>
          <a:bodyPr>
            <a:spAutoFit/>
          </a:bodyPr>
          <a:lstStyle>
            <a:lvl1pPr>
              <a:lnSpc>
                <a:spcPts val="4778"/>
              </a:lnSpc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9" name="Table Placeholder 18"/>
          <p:cNvSpPr>
            <a:spLocks noGrp="1"/>
          </p:cNvSpPr>
          <p:nvPr>
            <p:ph type="tbl" sz="quarter" idx="11"/>
          </p:nvPr>
        </p:nvSpPr>
        <p:spPr>
          <a:xfrm>
            <a:off x="1156020" y="2469614"/>
            <a:ext cx="15028228" cy="49244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487997" y="9252851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106039" y="9252852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3472587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26702" y="1120479"/>
            <a:ext cx="4612510" cy="448841"/>
          </a:xfrm>
        </p:spPr>
        <p:txBody>
          <a:bodyPr>
            <a:spAutoFit/>
          </a:bodyPr>
          <a:lstStyle>
            <a:lvl1pPr marL="0" indent="0">
              <a:lnSpc>
                <a:spcPts val="3504"/>
              </a:lnSpc>
              <a:spcBef>
                <a:spcPts val="2867"/>
              </a:spcBef>
              <a:buFont typeface="Arial" panose="020B0604020202020204" pitchFamily="34" charset="0"/>
              <a:buNone/>
              <a:defRPr sz="3200" baseline="0">
                <a:solidFill>
                  <a:schemeClr val="accent5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49276" y="2867279"/>
            <a:ext cx="4612510" cy="1695849"/>
          </a:xfrm>
        </p:spPr>
        <p:txBody>
          <a:bodyPr>
            <a:spAutoFit/>
          </a:bodyPr>
          <a:lstStyle>
            <a:lvl1pPr marL="273100" indent="-273100">
              <a:spcBef>
                <a:spcPts val="1911"/>
              </a:spcBef>
              <a:defRPr sz="1900" baseline="0">
                <a:solidFill>
                  <a:schemeClr val="bg1"/>
                </a:solidFill>
              </a:defRPr>
            </a:lvl1pPr>
            <a:lvl2pPr marL="465281" indent="-182066">
              <a:defRPr sz="1900" baseline="0">
                <a:solidFill>
                  <a:schemeClr val="bg1"/>
                </a:solidFill>
              </a:defRPr>
            </a:lvl2pPr>
            <a:lvl3pPr marL="728264" indent="-262985">
              <a:defRPr sz="1900" baseline="0">
                <a:solidFill>
                  <a:schemeClr val="bg1"/>
                </a:solidFill>
              </a:defRPr>
            </a:lvl3pPr>
            <a:lvl4pPr marL="991249" indent="-262985">
              <a:defRPr sz="1900" baseline="0">
                <a:solidFill>
                  <a:schemeClr val="bg1"/>
                </a:solidFill>
              </a:defRPr>
            </a:lvl4pPr>
            <a:lvl5pPr marL="1234004" indent="-222525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23691" y="1120479"/>
            <a:ext cx="4612510" cy="448841"/>
          </a:xfrm>
        </p:spPr>
        <p:txBody>
          <a:bodyPr>
            <a:spAutoFit/>
          </a:bodyPr>
          <a:lstStyle>
            <a:lvl1pPr marL="0" indent="0">
              <a:lnSpc>
                <a:spcPts val="3504"/>
              </a:lnSpc>
              <a:spcBef>
                <a:spcPts val="2867"/>
              </a:spcBef>
              <a:buFont typeface="Arial" panose="020B0604020202020204" pitchFamily="34" charset="0"/>
              <a:buNone/>
              <a:defRPr sz="3200" baseline="0">
                <a:solidFill>
                  <a:schemeClr val="accent5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23691" y="2867279"/>
            <a:ext cx="4612510" cy="1695849"/>
          </a:xfrm>
        </p:spPr>
        <p:txBody>
          <a:bodyPr>
            <a:spAutoFit/>
          </a:bodyPr>
          <a:lstStyle>
            <a:lvl1pPr marL="273100" indent="-273100">
              <a:spcBef>
                <a:spcPts val="1911"/>
              </a:spcBef>
              <a:defRPr sz="1900" baseline="0">
                <a:solidFill>
                  <a:schemeClr val="bg1"/>
                </a:solidFill>
              </a:defRPr>
            </a:lvl1pPr>
            <a:lvl2pPr marL="465281" indent="-182066">
              <a:defRPr sz="1900" baseline="0">
                <a:solidFill>
                  <a:schemeClr val="bg1"/>
                </a:solidFill>
              </a:defRPr>
            </a:lvl2pPr>
            <a:lvl3pPr marL="728264" indent="-262985">
              <a:defRPr sz="1900" baseline="0">
                <a:solidFill>
                  <a:schemeClr val="bg1"/>
                </a:solidFill>
              </a:defRPr>
            </a:lvl3pPr>
            <a:lvl4pPr marL="991249" indent="-262985">
              <a:defRPr sz="1900" baseline="0">
                <a:solidFill>
                  <a:schemeClr val="bg1"/>
                </a:solidFill>
              </a:defRPr>
            </a:lvl4pPr>
            <a:lvl5pPr marL="1234004" indent="-222525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1446637" y="1120479"/>
            <a:ext cx="4612510" cy="448841"/>
          </a:xfrm>
        </p:spPr>
        <p:txBody>
          <a:bodyPr>
            <a:spAutoFit/>
          </a:bodyPr>
          <a:lstStyle>
            <a:lvl1pPr marL="0" indent="0">
              <a:lnSpc>
                <a:spcPts val="3504"/>
              </a:lnSpc>
              <a:spcBef>
                <a:spcPts val="2867"/>
              </a:spcBef>
              <a:buFont typeface="Arial" panose="020B0604020202020204" pitchFamily="34" charset="0"/>
              <a:buNone/>
              <a:defRPr sz="3200" baseline="0">
                <a:solidFill>
                  <a:schemeClr val="accent5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1446633" y="2867279"/>
            <a:ext cx="4612510" cy="1695849"/>
          </a:xfrm>
        </p:spPr>
        <p:txBody>
          <a:bodyPr>
            <a:spAutoFit/>
          </a:bodyPr>
          <a:lstStyle>
            <a:lvl1pPr marL="273100" indent="-273100">
              <a:spcBef>
                <a:spcPts val="1911"/>
              </a:spcBef>
              <a:defRPr sz="1900" baseline="0">
                <a:solidFill>
                  <a:schemeClr val="bg1"/>
                </a:solidFill>
              </a:defRPr>
            </a:lvl1pPr>
            <a:lvl2pPr marL="465281" indent="-182066">
              <a:defRPr sz="1900" baseline="0">
                <a:solidFill>
                  <a:schemeClr val="bg1"/>
                </a:solidFill>
              </a:defRPr>
            </a:lvl2pPr>
            <a:lvl3pPr marL="728264" indent="-262985">
              <a:defRPr sz="1900" baseline="0">
                <a:solidFill>
                  <a:schemeClr val="bg1"/>
                </a:solidFill>
              </a:defRPr>
            </a:lvl3pPr>
            <a:lvl4pPr marL="991249" indent="-262985">
              <a:defRPr sz="1900" baseline="0">
                <a:solidFill>
                  <a:schemeClr val="bg1"/>
                </a:solidFill>
              </a:defRPr>
            </a:lvl4pPr>
            <a:lvl5pPr marL="1234004" indent="-222525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92768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486" y="1092274"/>
            <a:ext cx="10312224" cy="859210"/>
          </a:xfrm>
        </p:spPr>
        <p:txBody>
          <a:bodyPr>
            <a:spAutoFit/>
          </a:bodyPr>
          <a:lstStyle>
            <a:lvl1pPr>
              <a:lnSpc>
                <a:spcPts val="6690"/>
              </a:lnSpc>
              <a:defRPr sz="6401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137958" y="2895449"/>
            <a:ext cx="2581444" cy="221188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319"/>
              </a:spcAft>
              <a:buFontTx/>
              <a:buNone/>
              <a:defRPr sz="1900" baseline="0">
                <a:solidFill>
                  <a:schemeClr val="accent5"/>
                </a:solidFill>
              </a:defRPr>
            </a:lvl1pPr>
            <a:lvl2pPr marL="17700" indent="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None/>
              <a:defRPr sz="1900" baseline="0">
                <a:solidFill>
                  <a:schemeClr val="bg1"/>
                </a:solidFill>
              </a:defRPr>
            </a:lvl2pPr>
            <a:lvl3pPr marL="364133" indent="-273100">
              <a:tabLst/>
              <a:defRPr sz="1900" baseline="0">
                <a:solidFill>
                  <a:schemeClr val="bg1"/>
                </a:solidFill>
              </a:defRPr>
            </a:lvl3pPr>
            <a:lvl4pPr marL="639761" indent="-369190">
              <a:defRPr sz="1900" baseline="0">
                <a:solidFill>
                  <a:schemeClr val="bg1"/>
                </a:solidFill>
              </a:defRPr>
            </a:lvl4pPr>
            <a:lvl5pPr marL="1094927" indent="-371720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163854" y="2895449"/>
            <a:ext cx="2581444" cy="221188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319"/>
              </a:spcAft>
              <a:buFontTx/>
              <a:buNone/>
              <a:defRPr sz="1900" baseline="0">
                <a:solidFill>
                  <a:schemeClr val="accent5"/>
                </a:solidFill>
              </a:defRPr>
            </a:lvl1pPr>
            <a:lvl2pPr marL="17700" indent="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None/>
              <a:defRPr sz="1900" baseline="0">
                <a:solidFill>
                  <a:schemeClr val="bg1"/>
                </a:solidFill>
              </a:defRPr>
            </a:lvl2pPr>
            <a:lvl3pPr marL="364133" indent="-273100">
              <a:tabLst/>
              <a:defRPr sz="1900" baseline="0">
                <a:solidFill>
                  <a:schemeClr val="bg1"/>
                </a:solidFill>
              </a:defRPr>
            </a:lvl3pPr>
            <a:lvl4pPr marL="639761" indent="-369190">
              <a:defRPr sz="1900" baseline="0">
                <a:solidFill>
                  <a:schemeClr val="bg1"/>
                </a:solidFill>
              </a:defRPr>
            </a:lvl4pPr>
            <a:lvl5pPr marL="1094927" indent="-371720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225878" y="2895449"/>
            <a:ext cx="2581444" cy="221188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319"/>
              </a:spcAft>
              <a:buFontTx/>
              <a:buNone/>
              <a:defRPr sz="1900" baseline="0">
                <a:solidFill>
                  <a:schemeClr val="accent5"/>
                </a:solidFill>
              </a:defRPr>
            </a:lvl1pPr>
            <a:lvl2pPr marL="17700" indent="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None/>
              <a:defRPr sz="1900" baseline="0">
                <a:solidFill>
                  <a:schemeClr val="bg1"/>
                </a:solidFill>
              </a:defRPr>
            </a:lvl2pPr>
            <a:lvl3pPr marL="364133" indent="-273100">
              <a:tabLst/>
              <a:defRPr sz="1900" baseline="0">
                <a:solidFill>
                  <a:schemeClr val="bg1"/>
                </a:solidFill>
              </a:defRPr>
            </a:lvl3pPr>
            <a:lvl4pPr marL="639761" indent="-369190">
              <a:defRPr sz="1900" baseline="0">
                <a:solidFill>
                  <a:schemeClr val="bg1"/>
                </a:solidFill>
              </a:defRPr>
            </a:lvl4pPr>
            <a:lvl5pPr marL="1094927" indent="-371720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251776" y="2895449"/>
            <a:ext cx="2581444" cy="221188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319"/>
              </a:spcAft>
              <a:buFontTx/>
              <a:buNone/>
              <a:defRPr sz="1900" baseline="0">
                <a:solidFill>
                  <a:schemeClr val="accent5"/>
                </a:solidFill>
              </a:defRPr>
            </a:lvl1pPr>
            <a:lvl2pPr marL="17700" indent="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None/>
              <a:defRPr sz="1900" baseline="0">
                <a:solidFill>
                  <a:schemeClr val="bg1"/>
                </a:solidFill>
              </a:defRPr>
            </a:lvl2pPr>
            <a:lvl3pPr marL="364133" indent="-273100">
              <a:tabLst/>
              <a:defRPr sz="1900" baseline="0">
                <a:solidFill>
                  <a:schemeClr val="bg1"/>
                </a:solidFill>
              </a:defRPr>
            </a:lvl3pPr>
            <a:lvl4pPr marL="639761" indent="-369190">
              <a:defRPr sz="1900" baseline="0">
                <a:solidFill>
                  <a:schemeClr val="bg1"/>
                </a:solidFill>
              </a:defRPr>
            </a:lvl4pPr>
            <a:lvl5pPr marL="1094927" indent="-371720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3295736" y="2895449"/>
            <a:ext cx="2581444" cy="221188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319"/>
              </a:spcAft>
              <a:buFontTx/>
              <a:buNone/>
              <a:defRPr sz="1900" baseline="0">
                <a:solidFill>
                  <a:schemeClr val="accent5"/>
                </a:solidFill>
              </a:defRPr>
            </a:lvl1pPr>
            <a:lvl2pPr marL="17700" indent="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None/>
              <a:defRPr sz="1900" baseline="0">
                <a:solidFill>
                  <a:schemeClr val="bg1"/>
                </a:solidFill>
              </a:defRPr>
            </a:lvl2pPr>
            <a:lvl3pPr marL="364133" indent="-273100">
              <a:tabLst/>
              <a:defRPr sz="1900" baseline="0">
                <a:solidFill>
                  <a:schemeClr val="bg1"/>
                </a:solidFill>
              </a:defRPr>
            </a:lvl3pPr>
            <a:lvl4pPr marL="639761" indent="-369190">
              <a:defRPr sz="1900" baseline="0">
                <a:solidFill>
                  <a:schemeClr val="bg1"/>
                </a:solidFill>
              </a:defRPr>
            </a:lvl4pPr>
            <a:lvl5pPr marL="1094927" indent="-371720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2333077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 pt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952" y="1117605"/>
            <a:ext cx="7514114" cy="1718419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6690"/>
              </a:lnSpc>
              <a:spcBef>
                <a:spcPct val="0"/>
              </a:spcBef>
              <a:buNone/>
              <a:defRPr lang="en-US" sz="6401" kern="1200" baseline="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3718" y="1133500"/>
            <a:ext cx="6936105" cy="2302297"/>
          </a:xfrm>
        </p:spPr>
        <p:txBody>
          <a:bodyPr>
            <a:spAutoFit/>
          </a:bodyPr>
          <a:lstStyle>
            <a:lvl1pPr marL="364133" indent="-364133">
              <a:spcBef>
                <a:spcPts val="2867"/>
              </a:spcBef>
              <a:defRPr sz="32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629498" y="9230551"/>
            <a:ext cx="262775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IBM and Business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275527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952" y="1127445"/>
            <a:ext cx="7514114" cy="1718419"/>
          </a:xfrm>
        </p:spPr>
        <p:txBody>
          <a:bodyPr>
            <a:spAutoFit/>
          </a:bodyPr>
          <a:lstStyle>
            <a:lvl1pPr>
              <a:lnSpc>
                <a:spcPts val="6690"/>
              </a:lnSpc>
              <a:defRPr sz="64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3718" y="1136153"/>
            <a:ext cx="6936105" cy="2279855"/>
          </a:xfrm>
        </p:spPr>
        <p:txBody>
          <a:bodyPr>
            <a:spAutoFit/>
          </a:bodyPr>
          <a:lstStyle>
            <a:lvl1pPr marL="364133" indent="-364133">
              <a:spcBef>
                <a:spcPts val="2867"/>
              </a:spcBef>
              <a:defRPr sz="3200"/>
            </a:lvl1pPr>
            <a:lvl2pPr marL="371720" indent="-371720">
              <a:spcBef>
                <a:spcPts val="956"/>
              </a:spcBef>
              <a:buFont typeface="Arial" panose="020B0604020202020204" pitchFamily="34" charset="0"/>
              <a:buChar char="–"/>
              <a:defRPr sz="250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954682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ype-B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949" y="1120435"/>
            <a:ext cx="10336422" cy="859210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6690"/>
              </a:lnSpc>
              <a:spcBef>
                <a:spcPct val="0"/>
              </a:spcBef>
              <a:buNone/>
              <a:defRPr lang="en-US" sz="6401" kern="1200" baseline="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774429" y="9185949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392472" y="9185950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718860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ype-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949" y="1111064"/>
            <a:ext cx="10336422" cy="859210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6690"/>
              </a:lnSpc>
              <a:spcBef>
                <a:spcPct val="0"/>
              </a:spcBef>
              <a:buNone/>
              <a:defRPr lang="en-US" sz="6401" kern="1200" baseline="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986227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131249"/>
            <a:ext cx="7514114" cy="615553"/>
          </a:xfrm>
        </p:spPr>
        <p:txBody>
          <a:bodyPr>
            <a:spAutoFit/>
          </a:bodyPr>
          <a:lstStyle>
            <a:lvl1pPr>
              <a:lnSpc>
                <a:spcPts val="4778"/>
              </a:lnSpc>
              <a:defRPr sz="45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981037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stru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882" y="8790768"/>
            <a:ext cx="1035760" cy="53322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1208239" y="8749740"/>
            <a:ext cx="4947232" cy="615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0343" tIns="30343" rIns="30343" bIns="30343" anchor="ctr">
            <a:spAutoFit/>
          </a:bodyPr>
          <a:lstStyle/>
          <a:p>
            <a:pPr algn="l" defTabSz="1456529" rtl="0">
              <a:defRPr sz="300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b="1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Instructional:</a:t>
            </a:r>
            <a:r>
              <a:rPr sz="1800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1800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Content Creators</a:t>
            </a:r>
          </a:p>
          <a:p>
            <a:pPr algn="l" defTabSz="1456529" rtl="0">
              <a:defRPr sz="300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Delete this slide </a:t>
            </a:r>
            <a:r>
              <a:rPr lang="en-US" sz="1800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only after reviews are </a:t>
            </a:r>
            <a:r>
              <a:rPr lang="en-US" sz="1800" u="sng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complete</a:t>
            </a:r>
            <a:endParaRPr sz="1800" u="sng" kern="1200" dirty="0">
              <a:solidFill>
                <a:srgbClr val="2CA0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8504462" y="9302045"/>
            <a:ext cx="322313" cy="334152"/>
          </a:xfrm>
          <a:prstGeom prst="rect">
            <a:avLst/>
          </a:prstGeom>
        </p:spPr>
        <p:txBody>
          <a:bodyPr lIns="145646" tIns="72823" rIns="145646" bIns="72823"/>
          <a:lstStyle/>
          <a:p>
            <a:pPr algn="l" defTabSz="1456529" rtl="0"/>
            <a:fld id="{86CB4B4D-7CA3-9044-876B-883B54F8677D}" type="slidenum">
              <a:rPr lang="en-US" sz="2900" kern="1200" smtClean="0">
                <a:solidFill>
                  <a:srgbClr val="6D7777"/>
                </a:solidFill>
              </a:rPr>
              <a:pPr algn="l" defTabSz="1456529" rtl="0"/>
              <a:t>‹#›</a:t>
            </a:fld>
            <a:endParaRPr lang="en-US" sz="2900" kern="1200">
              <a:solidFill>
                <a:srgbClr val="6D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6582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brid Clou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84016" y="382319"/>
            <a:ext cx="960904" cy="245345"/>
            <a:chOff x="360699" y="268817"/>
            <a:chExt cx="506711" cy="172508"/>
          </a:xfrm>
          <a:solidFill>
            <a:schemeClr val="bg1"/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501650" y="268817"/>
              <a:ext cx="365760" cy="5926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50222" rtl="0"/>
              <a:endParaRPr lang="en-US" sz="1100" kern="12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360699" y="382059"/>
              <a:ext cx="365760" cy="5926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50222" rtl="0"/>
              <a:endParaRPr lang="en-US" sz="1100" kern="12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14970990" y="9427072"/>
            <a:ext cx="1560624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 defTabSz="650222" rtl="0"/>
            <a:r>
              <a:rPr lang="en-US" sz="1100" spc="-43" dirty="0">
                <a:solidFill>
                  <a:prstClr val="black"/>
                </a:solidFill>
                <a:latin typeface="Arial"/>
                <a:cs typeface="Arial"/>
              </a:rPr>
              <a:t>© IBM Corporation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548428" y="9427073"/>
            <a:ext cx="62941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 defTabSz="650222" rtl="0"/>
            <a:fld id="{9B56CEAA-430B-E444-BEC6-7F9CF6806FD6}" type="slidenum">
              <a:rPr lang="en-US" sz="1100" spc="-43">
                <a:solidFill>
                  <a:prstClr val="black"/>
                </a:solidFill>
                <a:latin typeface="Arial"/>
                <a:cs typeface="Arial"/>
              </a:rPr>
              <a:pPr algn="l" defTabSz="650222" rtl="0"/>
              <a:t>‹#›</a:t>
            </a:fld>
            <a:endParaRPr lang="en-US" sz="1100" spc="-4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Picture 4" descr="cloud_only copy.png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749"/>
          <a:stretch/>
        </p:blipFill>
        <p:spPr>
          <a:xfrm>
            <a:off x="449239" y="8825707"/>
            <a:ext cx="1133899" cy="637501"/>
          </a:xfrm>
          <a:prstGeom prst="rect">
            <a:avLst/>
          </a:prstGeom>
        </p:spPr>
      </p:pic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50260" y="845606"/>
            <a:ext cx="3988260" cy="715264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698"/>
              </a:lnSpc>
              <a:spcBef>
                <a:spcPts val="854"/>
              </a:spcBef>
              <a:buNone/>
              <a:defRPr sz="3401" b="1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Heading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155793" y="845606"/>
            <a:ext cx="8670132" cy="455168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706"/>
              </a:spcBef>
              <a:buNone/>
              <a:defRPr sz="2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tabLst/>
              <a:defRPr sz="23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8" tIns="65020" rIns="130038" bIns="65020" rtlCol="0" anchor="ctr"/>
          <a:lstStyle/>
          <a:p>
            <a:pPr defTabSz="1456529" rtl="0"/>
            <a:endParaRPr lang="en-US" sz="110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5202079" cy="9753600"/>
          </a:xfrm>
          <a:prstGeom prst="rect">
            <a:avLst/>
          </a:prstGeom>
          <a:solidFill>
            <a:srgbClr val="81CD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8" tIns="65020" rIns="130038" bIns="65020" rtlCol="0" anchor="ctr"/>
          <a:lstStyle/>
          <a:p>
            <a:pPr defTabSz="1456529" rtl="0"/>
            <a:endParaRPr lang="en-US" sz="110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Shape 14"/>
          <p:cNvSpPr>
            <a:spLocks noGrp="1"/>
          </p:cNvSpPr>
          <p:nvPr>
            <p:ph type="sldNum" sz="quarter" idx="2"/>
          </p:nvPr>
        </p:nvSpPr>
        <p:spPr>
          <a:xfrm>
            <a:off x="8495194" y="9302048"/>
            <a:ext cx="340845" cy="335591"/>
          </a:xfrm>
          <a:prstGeom prst="rect">
            <a:avLst/>
          </a:prstGeom>
        </p:spPr>
        <p:txBody>
          <a:bodyPr lIns="145646" tIns="72823" rIns="145646" bIns="72823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defTabSz="1456529" rtl="0"/>
            <a:fld id="{86CB4B4D-7CA3-9044-876B-883B54F8677D}" type="slidenum">
              <a:rPr lang="en-US" sz="2900" kern="1200" smtClean="0">
                <a:solidFill>
                  <a:srgbClr val="5A5A5A"/>
                </a:solidFill>
              </a:rPr>
              <a:pPr algn="l" defTabSz="1456529" rtl="0"/>
              <a:t>‹#›</a:t>
            </a:fld>
            <a:endParaRPr lang="en-US" sz="2900" kern="1200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latin typeface="Arial"/>
                <a:ea typeface="Arial"/>
                <a:cs typeface="Arial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 dirty="0"/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>
            <a:spLocks noChangeAspect="1"/>
          </p:cNvSpPr>
          <p:nvPr userDrawn="1"/>
        </p:nvSpPr>
        <p:spPr>
          <a:xfrm>
            <a:off x="16186421" y="551202"/>
            <a:ext cx="490727" cy="49071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5614" tIns="72807" rIns="145614" bIns="72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456529" rtl="0"/>
            <a:endParaRPr lang="en-US" sz="2900" kern="1200">
              <a:solidFill>
                <a:srgbClr val="5A5A5A"/>
              </a:solidFill>
              <a:latin typeface="Arial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047920" y="506396"/>
            <a:ext cx="757500" cy="519289"/>
          </a:xfrm>
          <a:prstGeom prst="rect">
            <a:avLst/>
          </a:prstGeom>
        </p:spPr>
        <p:txBody>
          <a:bodyPr lIns="54603" tIns="27301" rIns="54603" bIns="27301"/>
          <a:lstStyle>
            <a:lvl1pPr algn="ctr">
              <a:defRPr sz="1400">
                <a:solidFill>
                  <a:schemeClr val="bg1"/>
                </a:solidFill>
                <a:latin typeface="Source Sans Pro ExtraLight"/>
                <a:cs typeface="Source Sans Pro ExtraLight"/>
              </a:defRPr>
            </a:lvl1pPr>
          </a:lstStyle>
          <a:p>
            <a:pPr defTabSz="1456529" rtl="0"/>
            <a:fld id="{9DF686B8-C880-FF40-96DC-14FF2413C34E}" type="slidenum">
              <a:rPr lang="en-US" kern="1200" smtClean="0">
                <a:solidFill>
                  <a:srgbClr val="5A5A5A"/>
                </a:solidFill>
              </a:rPr>
              <a:pPr defTabSz="1456529" rtl="0"/>
              <a:t>‹#›</a:t>
            </a:fld>
            <a:endParaRPr lang="en-US" kern="1200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84016" y="382319"/>
            <a:ext cx="960904" cy="245345"/>
            <a:chOff x="360699" y="268817"/>
            <a:chExt cx="506711" cy="172508"/>
          </a:xfrm>
          <a:solidFill>
            <a:schemeClr val="accent1"/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501650" y="268817"/>
              <a:ext cx="365760" cy="5926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46198" rtl="0"/>
              <a:endParaRPr lang="en-US" sz="2200" kern="12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360699" y="382059"/>
              <a:ext cx="365760" cy="5926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46198" rtl="0"/>
              <a:endParaRPr lang="en-US" sz="2200" kern="120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50260" y="845606"/>
            <a:ext cx="14739224" cy="1040384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717"/>
              </a:spcBef>
              <a:buNone/>
              <a:defRPr sz="2900" b="1"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Heading</a:t>
            </a:r>
          </a:p>
        </p:txBody>
      </p:sp>
    </p:spTree>
    <p:extLst>
      <p:ext uri="{BB962C8B-B14F-4D97-AF65-F5344CB8AC3E}">
        <p14:creationId xmlns:p14="http://schemas.microsoft.com/office/powerpoint/2010/main" val="235789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sz="quarter" idx="13"/>
          </p:nvPr>
        </p:nvSpPr>
        <p:spPr>
          <a:xfrm>
            <a:off x="2167283" y="1088802"/>
            <a:ext cx="1174284" cy="837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1300" b="1">
                <a:solidFill>
                  <a:srgbClr val="263A4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half" idx="1"/>
          </p:nvPr>
        </p:nvSpPr>
        <p:spPr>
          <a:xfrm>
            <a:off x="7111017" y="2150216"/>
            <a:ext cx="8782543" cy="13609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0" indent="13655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0" indent="2731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0" indent="409649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0" indent="546198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544" y="1061475"/>
            <a:ext cx="691998" cy="682585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3785372" y="2150216"/>
            <a:ext cx="2675038" cy="6455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Shape 49"/>
          <p:cNvSpPr>
            <a:spLocks noGrp="1"/>
          </p:cNvSpPr>
          <p:nvPr>
            <p:ph type="body" sz="half" idx="18"/>
          </p:nvPr>
        </p:nvSpPr>
        <p:spPr>
          <a:xfrm>
            <a:off x="7111017" y="3791280"/>
            <a:ext cx="8782543" cy="13609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0" indent="13655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0" indent="2731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0" indent="409649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0" indent="546198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3785372" y="3791282"/>
            <a:ext cx="2675038" cy="6455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Shape 49"/>
          <p:cNvSpPr>
            <a:spLocks noGrp="1"/>
          </p:cNvSpPr>
          <p:nvPr>
            <p:ph type="body" sz="half" idx="20"/>
          </p:nvPr>
        </p:nvSpPr>
        <p:spPr>
          <a:xfrm>
            <a:off x="7111017" y="5350863"/>
            <a:ext cx="8782543" cy="13609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0" indent="13655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0" indent="2731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0" indent="409649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0" indent="546198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3785372" y="5432347"/>
            <a:ext cx="2675038" cy="6455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Shape 49"/>
          <p:cNvSpPr>
            <a:spLocks noGrp="1"/>
          </p:cNvSpPr>
          <p:nvPr>
            <p:ph type="body" sz="half" idx="22"/>
          </p:nvPr>
        </p:nvSpPr>
        <p:spPr>
          <a:xfrm>
            <a:off x="7111017" y="7073409"/>
            <a:ext cx="8782543" cy="13609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0" indent="13655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0" indent="2731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0" indent="409649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0" indent="546198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23" hasCustomPrompt="1"/>
          </p:nvPr>
        </p:nvSpPr>
        <p:spPr>
          <a:xfrm>
            <a:off x="3785372" y="7073411"/>
            <a:ext cx="2675038" cy="6455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785373" y="1066655"/>
            <a:ext cx="8720933" cy="57911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EC4E3"/>
                </a:solidFill>
              </a:defRPr>
            </a:lvl1pPr>
            <a:lvl2pPr marL="379305" indent="0">
              <a:buNone/>
              <a:defRPr sz="2400">
                <a:solidFill>
                  <a:srgbClr val="1EC4E3"/>
                </a:solidFill>
              </a:defRPr>
            </a:lvl2pPr>
            <a:lvl3pPr marL="758609" indent="0">
              <a:buNone/>
              <a:defRPr sz="2400">
                <a:solidFill>
                  <a:srgbClr val="1EC4E3"/>
                </a:solidFill>
              </a:defRPr>
            </a:lvl3pPr>
            <a:lvl4pPr marL="1137914" indent="0">
              <a:buNone/>
              <a:defRPr sz="2400">
                <a:solidFill>
                  <a:srgbClr val="1EC4E3"/>
                </a:solidFill>
              </a:defRPr>
            </a:lvl4pPr>
            <a:lvl5pPr marL="1517218" indent="0">
              <a:buNone/>
              <a:defRPr sz="2400">
                <a:solidFill>
                  <a:srgbClr val="1EC4E3"/>
                </a:solidFill>
              </a:defRPr>
            </a:lvl5pPr>
          </a:lstStyle>
          <a:p>
            <a:pPr lvl="0"/>
            <a:r>
              <a:rPr lang="en-US" dirty="0"/>
              <a:t>Title Text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5482" y="9147243"/>
            <a:ext cx="494563" cy="1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3840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sz="quarter" idx="13"/>
          </p:nvPr>
        </p:nvSpPr>
        <p:spPr>
          <a:xfrm>
            <a:off x="2167283" y="1088802"/>
            <a:ext cx="1174284" cy="837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1300" b="1">
                <a:solidFill>
                  <a:srgbClr val="263A48"/>
                </a:solidFill>
                <a:latin typeface="Helvetica" charset="0"/>
                <a:ea typeface="Helvetica" charset="0"/>
                <a:cs typeface="Helvetica" charset="0"/>
                <a:sym typeface="Helvetica"/>
              </a:defRPr>
            </a:lvl1pPr>
          </a:lstStyle>
          <a:p>
            <a:r>
              <a:rPr dirty="0"/>
              <a:t>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half" idx="1"/>
          </p:nvPr>
        </p:nvSpPr>
        <p:spPr>
          <a:xfrm>
            <a:off x="3784902" y="4298899"/>
            <a:ext cx="3428299" cy="33268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0"/>
            <a:r>
              <a:rPr dirty="0"/>
              <a:t>Body Level Three</a:t>
            </a:r>
          </a:p>
          <a:p>
            <a:pPr lvl="1"/>
            <a:r>
              <a:rPr dirty="0"/>
              <a:t>Body Level Four</a:t>
            </a:r>
          </a:p>
          <a:p>
            <a:pPr lvl="2"/>
            <a:r>
              <a:rPr dirty="0"/>
              <a:t>Body Level Five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544" y="1061475"/>
            <a:ext cx="691998" cy="682585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3785371" y="2847882"/>
            <a:ext cx="3427697" cy="128295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1"/>
              </a:spcBef>
              <a:buNone/>
              <a:defRPr sz="3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Shape 49"/>
          <p:cNvSpPr>
            <a:spLocks noGrp="1"/>
          </p:cNvSpPr>
          <p:nvPr>
            <p:ph type="body" sz="half" idx="18"/>
          </p:nvPr>
        </p:nvSpPr>
        <p:spPr>
          <a:xfrm>
            <a:off x="7712229" y="4298899"/>
            <a:ext cx="3428299" cy="33268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0"/>
            <a:r>
              <a:rPr dirty="0"/>
              <a:t>Body Level Three</a:t>
            </a:r>
          </a:p>
          <a:p>
            <a:pPr lvl="1"/>
            <a:r>
              <a:rPr dirty="0"/>
              <a:t>Body Level Four</a:t>
            </a:r>
          </a:p>
          <a:p>
            <a:pPr lvl="2"/>
            <a:r>
              <a:rPr dirty="0"/>
              <a:t>Body Level Five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7712695" y="2847882"/>
            <a:ext cx="3427697" cy="128295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1"/>
              </a:spcBef>
              <a:buNone/>
              <a:defRPr sz="3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Shape 49"/>
          <p:cNvSpPr>
            <a:spLocks noGrp="1"/>
          </p:cNvSpPr>
          <p:nvPr>
            <p:ph type="body" sz="half" idx="20"/>
          </p:nvPr>
        </p:nvSpPr>
        <p:spPr>
          <a:xfrm>
            <a:off x="11639550" y="4298899"/>
            <a:ext cx="3428299" cy="33268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0"/>
            <a:r>
              <a:rPr dirty="0"/>
              <a:t>Body Level Three</a:t>
            </a:r>
          </a:p>
          <a:p>
            <a:pPr lvl="1"/>
            <a:r>
              <a:rPr dirty="0"/>
              <a:t>Body Level Four</a:t>
            </a:r>
          </a:p>
          <a:p>
            <a:pPr lvl="2"/>
            <a:r>
              <a:rPr dirty="0"/>
              <a:t>Body Level Five</a:t>
            </a:r>
          </a:p>
        </p:txBody>
      </p:sp>
      <p:sp>
        <p:nvSpPr>
          <p:cNvPr id="28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11640018" y="2847882"/>
            <a:ext cx="3427697" cy="128295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1"/>
              </a:spcBef>
              <a:buNone/>
              <a:defRPr sz="3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785373" y="1066655"/>
            <a:ext cx="8720933" cy="57911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EC4E3"/>
                </a:solidFill>
              </a:defRPr>
            </a:lvl1pPr>
            <a:lvl2pPr marL="379305" indent="0">
              <a:buNone/>
              <a:defRPr sz="2400">
                <a:solidFill>
                  <a:srgbClr val="1EC4E3"/>
                </a:solidFill>
              </a:defRPr>
            </a:lvl2pPr>
            <a:lvl3pPr marL="758609" indent="0">
              <a:buNone/>
              <a:defRPr sz="2400">
                <a:solidFill>
                  <a:srgbClr val="1EC4E3"/>
                </a:solidFill>
              </a:defRPr>
            </a:lvl3pPr>
            <a:lvl4pPr marL="1137914" indent="0">
              <a:buNone/>
              <a:defRPr sz="2400">
                <a:solidFill>
                  <a:srgbClr val="1EC4E3"/>
                </a:solidFill>
              </a:defRPr>
            </a:lvl4pPr>
            <a:lvl5pPr marL="1517218" indent="0">
              <a:buNone/>
              <a:defRPr sz="2400">
                <a:solidFill>
                  <a:srgbClr val="1EC4E3"/>
                </a:solidFill>
              </a:defRPr>
            </a:lvl5pPr>
          </a:lstStyle>
          <a:p>
            <a:pPr lvl="0"/>
            <a:r>
              <a:rPr lang="en-US" dirty="0"/>
              <a:t>Title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5482" y="9147243"/>
            <a:ext cx="494563" cy="1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3353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Graphic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1124411" y="1131284"/>
            <a:ext cx="7514116" cy="615553"/>
          </a:xfrm>
          <a:prstGeom prst="rect">
            <a:avLst/>
          </a:prstGeom>
        </p:spPr>
        <p:txBody>
          <a:bodyPr anchor="t"/>
          <a:lstStyle>
            <a:lvl1pPr defTabSz="1455848">
              <a:lnSpc>
                <a:spcPts val="4778"/>
              </a:lnSpc>
              <a:defRPr sz="4100">
                <a:solidFill>
                  <a:schemeClr val="accent5"/>
                </a:solidFill>
                <a:latin typeface="HelvNeue Bold for IBM"/>
                <a:ea typeface="HelvNeue Bold for IBM"/>
                <a:cs typeface="HelvNeue Bold for IBM"/>
                <a:sym typeface="HelvNeue Bold for IBM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8685233" y="9221680"/>
            <a:ext cx="240839" cy="240832"/>
          </a:xfrm>
          <a:prstGeom prst="rect">
            <a:avLst/>
          </a:prstGeom>
        </p:spPr>
        <p:txBody>
          <a:bodyPr lIns="145646" tIns="72823" rIns="145646" bIns="72823"/>
          <a:lstStyle>
            <a:lvl1pPr defTabSz="1455848">
              <a:lnSpc>
                <a:spcPct val="100000"/>
              </a:lnSpc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rtl="0"/>
            <a:fld id="{86CB4B4D-7CA3-9044-876B-883B54F8677D}" type="slidenum">
              <a:rPr kern="1200">
                <a:solidFill>
                  <a:srgbClr val="6D7777"/>
                </a:solidFill>
              </a:rPr>
              <a:pPr algn="l" rtl="0"/>
              <a:t>‹#›</a:t>
            </a:fld>
            <a:endParaRPr kern="1200">
              <a:solidFill>
                <a:srgbClr val="6D7777"/>
              </a:solidFill>
            </a:endParaRPr>
          </a:p>
        </p:txBody>
      </p:sp>
      <p:sp>
        <p:nvSpPr>
          <p:cNvPr id="64" name="Shape 64"/>
          <p:cNvSpPr/>
          <p:nvPr/>
        </p:nvSpPr>
        <p:spPr>
          <a:xfrm>
            <a:off x="8134017" y="9409283"/>
            <a:ext cx="504510" cy="1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600" spc="0" baseline="33333">
                <a:solidFill>
                  <a:srgbClr val="5A5A5A"/>
                </a:solidFill>
              </a:defRPr>
            </a:lvl1pPr>
          </a:lstStyle>
          <a:p>
            <a:pPr algn="l" defTabSz="1456529" rtl="0"/>
            <a:r>
              <a:rPr sz="1400" kern="1200">
                <a:latin typeface="Arial"/>
              </a:rPr>
              <a:t>Page</a:t>
            </a:r>
          </a:p>
        </p:txBody>
      </p:sp>
      <p:sp>
        <p:nvSpPr>
          <p:cNvPr id="65" name="Shape 65"/>
          <p:cNvSpPr/>
          <p:nvPr/>
        </p:nvSpPr>
        <p:spPr>
          <a:xfrm>
            <a:off x="203936" y="9342099"/>
            <a:ext cx="2260860" cy="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00" spc="0" baseline="33333">
                <a:solidFill>
                  <a:srgbClr val="5A5A5A"/>
                </a:solidFill>
              </a:defRPr>
            </a:lvl1pPr>
          </a:lstStyle>
          <a:p>
            <a:pPr algn="l" defTabSz="1456529" rtl="0"/>
            <a:r>
              <a:rPr sz="600" kern="1200">
                <a:latin typeface="Arial"/>
              </a:rPr>
              <a:t>© 2016 IBM Corporation</a:t>
            </a:r>
          </a:p>
        </p:txBody>
      </p:sp>
      <p:sp>
        <p:nvSpPr>
          <p:cNvPr id="66" name="Shape 66"/>
          <p:cNvSpPr/>
          <p:nvPr/>
        </p:nvSpPr>
        <p:spPr>
          <a:xfrm>
            <a:off x="14543758" y="9386700"/>
            <a:ext cx="2627754" cy="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00" spc="0" baseline="33333">
                <a:solidFill>
                  <a:srgbClr val="5A5A5A"/>
                </a:solidFill>
              </a:defRPr>
            </a:lvl1pPr>
          </a:lstStyle>
          <a:p>
            <a:pPr algn="l" defTabSz="1456529" rtl="0"/>
            <a:r>
              <a:rPr sz="600" kern="1200">
                <a:latin typeface="Arial"/>
              </a:rPr>
              <a:t>IBM and Business Partner Use Only</a:t>
            </a:r>
          </a:p>
        </p:txBody>
      </p:sp>
      <p:pic>
        <p:nvPicPr>
          <p:cNvPr id="67" name="image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7783" y="49"/>
            <a:ext cx="1382541" cy="1348107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15905777" y="938683"/>
            <a:ext cx="1552570" cy="3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2821" tIns="72823" rIns="72821" bIns="72823">
            <a:spAutoFit/>
          </a:bodyPr>
          <a:lstStyle>
            <a:lvl1pPr>
              <a:defRPr sz="900" b="1" i="1" spc="0" baseline="22222">
                <a:solidFill>
                  <a:srgbClr val="5A5A5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1456529" rtl="0"/>
            <a:r>
              <a:rPr sz="1900" i="0" kern="1200" dirty="0"/>
              <a:t>Fast Start</a:t>
            </a:r>
          </a:p>
        </p:txBody>
      </p:sp>
    </p:spTree>
    <p:extLst>
      <p:ext uri="{BB962C8B-B14F-4D97-AF65-F5344CB8AC3E}">
        <p14:creationId xmlns:p14="http://schemas.microsoft.com/office/powerpoint/2010/main" val="422029417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015" y="9040146"/>
            <a:ext cx="4046061" cy="519289"/>
          </a:xfrm>
          <a:prstGeom prst="rect">
            <a:avLst/>
          </a:prstGeom>
        </p:spPr>
        <p:txBody>
          <a:bodyPr lIns="145646" tIns="72823" rIns="145646" bIns="72823"/>
          <a:lstStyle/>
          <a:p>
            <a:pPr algn="l" defTabSz="1456529" rtl="0"/>
            <a:fld id="{D1D1DC96-2075-7847-B014-2AB1CDE2CC6A}" type="datetimeFigureOut">
              <a:rPr lang="en-US" sz="2900" kern="1200" smtClean="0">
                <a:solidFill>
                  <a:srgbClr val="6D7777"/>
                </a:solidFill>
              </a:rPr>
              <a:pPr algn="l" defTabSz="1456529" rtl="0"/>
              <a:t>11/5/19</a:t>
            </a:fld>
            <a:endParaRPr lang="en-US" sz="2900" kern="1200" dirty="0">
              <a:solidFill>
                <a:srgbClr val="6D777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24592" y="9040146"/>
            <a:ext cx="5491084" cy="519289"/>
          </a:xfrm>
          <a:prstGeom prst="rect">
            <a:avLst/>
          </a:prstGeom>
        </p:spPr>
        <p:txBody>
          <a:bodyPr lIns="145646" tIns="72823" rIns="145646" bIns="72823"/>
          <a:lstStyle/>
          <a:p>
            <a:pPr algn="l" defTabSz="1456529" rtl="0"/>
            <a:endParaRPr lang="en-US" sz="2900" kern="1200" dirty="0">
              <a:solidFill>
                <a:srgbClr val="6D77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427191" y="9040146"/>
            <a:ext cx="4046061" cy="519289"/>
          </a:xfrm>
          <a:prstGeom prst="rect">
            <a:avLst/>
          </a:prstGeom>
        </p:spPr>
        <p:txBody>
          <a:bodyPr lIns="145646" tIns="72823" rIns="145646" bIns="72823"/>
          <a:lstStyle/>
          <a:p>
            <a:pPr algn="l" defTabSz="1456529" rtl="0"/>
            <a:fld id="{0AB1E5A3-FAFB-B844-A33B-1BAB240620E5}" type="slidenum">
              <a:rPr lang="en-US" sz="2900" kern="1200" smtClean="0">
                <a:solidFill>
                  <a:srgbClr val="6D7777"/>
                </a:solidFill>
              </a:rPr>
              <a:pPr algn="l" defTabSz="1456529" rtl="0"/>
              <a:t>‹#›</a:t>
            </a:fld>
            <a:endParaRPr lang="en-US" sz="2900" kern="1200" dirty="0">
              <a:solidFill>
                <a:srgbClr val="6D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04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sz="quarter" idx="13"/>
          </p:nvPr>
        </p:nvSpPr>
        <p:spPr>
          <a:xfrm>
            <a:off x="2167283" y="1088802"/>
            <a:ext cx="1174284" cy="837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1300" b="1">
                <a:solidFill>
                  <a:srgbClr val="263A4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half" idx="1"/>
          </p:nvPr>
        </p:nvSpPr>
        <p:spPr>
          <a:xfrm>
            <a:off x="3785373" y="1950247"/>
            <a:ext cx="8720933" cy="68656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3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0" indent="136550">
              <a:lnSpc>
                <a:spcPct val="150000"/>
              </a:lnSpc>
              <a:spcBef>
                <a:spcPts val="0"/>
              </a:spcBef>
              <a:buSzTx/>
              <a:buNone/>
              <a:defRPr sz="13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0" indent="273100">
              <a:lnSpc>
                <a:spcPct val="150000"/>
              </a:lnSpc>
              <a:spcBef>
                <a:spcPts val="0"/>
              </a:spcBef>
              <a:buSzTx/>
              <a:buNone/>
              <a:defRPr sz="13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0" indent="409649">
              <a:lnSpc>
                <a:spcPct val="150000"/>
              </a:lnSpc>
              <a:spcBef>
                <a:spcPts val="0"/>
              </a:spcBef>
              <a:buSzTx/>
              <a:buNone/>
              <a:defRPr sz="13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0" indent="546198">
              <a:lnSpc>
                <a:spcPct val="150000"/>
              </a:lnSpc>
              <a:spcBef>
                <a:spcPts val="0"/>
              </a:spcBef>
              <a:buSzTx/>
              <a:buNone/>
              <a:defRPr sz="13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544" y="1061475"/>
            <a:ext cx="691998" cy="682585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785373" y="1066655"/>
            <a:ext cx="8720933" cy="57911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EC4E3"/>
                </a:solidFill>
              </a:defRPr>
            </a:lvl1pPr>
            <a:lvl2pPr marL="379305" indent="0">
              <a:buNone/>
              <a:defRPr sz="2400">
                <a:solidFill>
                  <a:srgbClr val="1EC4E3"/>
                </a:solidFill>
              </a:defRPr>
            </a:lvl2pPr>
            <a:lvl3pPr marL="758609" indent="0">
              <a:buNone/>
              <a:defRPr sz="2400">
                <a:solidFill>
                  <a:srgbClr val="1EC4E3"/>
                </a:solidFill>
              </a:defRPr>
            </a:lvl3pPr>
            <a:lvl4pPr marL="1137914" indent="0">
              <a:buNone/>
              <a:defRPr sz="2400">
                <a:solidFill>
                  <a:srgbClr val="1EC4E3"/>
                </a:solidFill>
              </a:defRPr>
            </a:lvl4pPr>
            <a:lvl5pPr marL="1517218" indent="0">
              <a:buNone/>
              <a:defRPr sz="2400">
                <a:solidFill>
                  <a:srgbClr val="1EC4E3"/>
                </a:solidFill>
              </a:defRPr>
            </a:lvl5pPr>
          </a:lstStyle>
          <a:p>
            <a:pPr lvl="0"/>
            <a:r>
              <a:rPr lang="en-US" dirty="0"/>
              <a:t>Title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5482" y="9147243"/>
            <a:ext cx="494563" cy="1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6291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693385" y="4324621"/>
            <a:ext cx="13953493" cy="615681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693385" y="5029200"/>
            <a:ext cx="13953493" cy="3462486"/>
          </a:xfrm>
          <a:prstGeom prst="rect">
            <a:avLst/>
          </a:prstGeom>
        </p:spPr>
        <p:txBody>
          <a:bodyPr anchor="t"/>
          <a:lstStyle>
            <a:lvl1pPr marL="0" indent="0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1pPr>
            <a:lvl2pPr marL="0" indent="228611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2pPr>
            <a:lvl3pPr marL="0" indent="457223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3pPr>
            <a:lvl4pPr marL="0" indent="685835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4pPr>
            <a:lvl5pPr marL="0" indent="914446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5pPr>
          </a:lstStyle>
          <a:p>
            <a:pPr lvl="0">
              <a:defRPr sz="1800"/>
            </a:pPr>
            <a:r>
              <a:rPr sz="2900" dirty="0"/>
              <a:t>Body Level One</a:t>
            </a:r>
          </a:p>
          <a:p>
            <a:pPr lvl="1">
              <a:defRPr sz="1800"/>
            </a:pPr>
            <a:r>
              <a:rPr sz="2900" dirty="0"/>
              <a:t>Body Level Two</a:t>
            </a:r>
          </a:p>
          <a:p>
            <a:pPr lvl="2">
              <a:defRPr sz="1800"/>
            </a:pPr>
            <a:r>
              <a:rPr sz="2900" dirty="0"/>
              <a:t>Body Level Three</a:t>
            </a:r>
          </a:p>
          <a:p>
            <a:pPr lvl="3">
              <a:defRPr sz="1800"/>
            </a:pPr>
            <a:r>
              <a:rPr sz="2900" dirty="0"/>
              <a:t>Body Level Four</a:t>
            </a:r>
          </a:p>
          <a:p>
            <a:pPr lvl="4">
              <a:defRPr sz="1800"/>
            </a:pPr>
            <a:r>
              <a:rPr sz="2900" dirty="0"/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145208" y="9321554"/>
            <a:ext cx="474420" cy="381001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35884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pPr lvl="0">
              <a:defRPr sz="1800"/>
            </a:pPr>
            <a:r>
              <a:rPr sz="2801"/>
              <a:t>Body Level One</a:t>
            </a:r>
          </a:p>
          <a:p>
            <a:pPr lvl="1">
              <a:defRPr sz="1800"/>
            </a:pPr>
            <a:r>
              <a:rPr sz="2801"/>
              <a:t>Body Level Two</a:t>
            </a:r>
          </a:p>
          <a:p>
            <a:pPr lvl="2">
              <a:defRPr sz="1800"/>
            </a:pPr>
            <a:r>
              <a:rPr sz="2801"/>
              <a:t>Body Level Three</a:t>
            </a:r>
          </a:p>
          <a:p>
            <a:pPr lvl="3">
              <a:defRPr sz="1800"/>
            </a:pPr>
            <a:r>
              <a:rPr sz="2801"/>
              <a:t>Body Level Four</a:t>
            </a:r>
          </a:p>
          <a:p>
            <a:pPr lvl="4">
              <a:defRPr sz="1800"/>
            </a:pPr>
            <a:r>
              <a:rPr sz="280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/>
            </a:pPr>
            <a:r>
              <a:rPr sz="4001" b="1"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 dirty="0"/>
              <a:t>Body Level One</a:t>
            </a:r>
          </a:p>
          <a:p>
            <a:pPr lvl="1">
              <a:defRPr sz="1800"/>
            </a:pPr>
            <a:r>
              <a:rPr sz="3600" dirty="0"/>
              <a:t>Body Level Two</a:t>
            </a:r>
          </a:p>
          <a:p>
            <a:pPr lvl="2">
              <a:defRPr sz="1800"/>
            </a:pPr>
            <a:r>
              <a:rPr sz="3600" dirty="0"/>
              <a:t>Body Level Three</a:t>
            </a:r>
          </a:p>
          <a:p>
            <a:pPr lvl="3">
              <a:defRPr sz="1800"/>
            </a:pPr>
            <a:r>
              <a:rPr sz="3600" dirty="0"/>
              <a:t>Body Level Four</a:t>
            </a:r>
          </a:p>
          <a:p>
            <a:pPr lvl="4">
              <a:defRPr sz="1800"/>
            </a:pPr>
            <a:r>
              <a:rPr sz="3600"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06491" y="9340354"/>
            <a:ext cx="282129" cy="2769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A6AAA9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</p:sldLayoutIdLst>
  <p:transition spd="med"/>
  <p:txStyles>
    <p:titleStyle>
      <a:lvl1pPr defTabSz="584229">
        <a:defRPr sz="4001" b="1" i="0">
          <a:latin typeface="Helvetica Light"/>
          <a:ea typeface="Arial"/>
          <a:cs typeface="Arial"/>
          <a:sym typeface="Helvetica Neue"/>
        </a:defRPr>
      </a:lvl1pPr>
      <a:lvl2pPr indent="228611" defTabSz="584229">
        <a:defRPr sz="4001" b="1">
          <a:latin typeface="+mj-lt"/>
          <a:ea typeface="+mj-ea"/>
          <a:cs typeface="+mj-cs"/>
          <a:sym typeface="Helvetica Neue"/>
        </a:defRPr>
      </a:lvl2pPr>
      <a:lvl3pPr indent="457223" defTabSz="584229">
        <a:defRPr sz="4001" b="1">
          <a:latin typeface="+mj-lt"/>
          <a:ea typeface="+mj-ea"/>
          <a:cs typeface="+mj-cs"/>
          <a:sym typeface="Helvetica Neue"/>
        </a:defRPr>
      </a:lvl3pPr>
      <a:lvl4pPr indent="685835" defTabSz="584229">
        <a:defRPr sz="4001" b="1">
          <a:latin typeface="+mj-lt"/>
          <a:ea typeface="+mj-ea"/>
          <a:cs typeface="+mj-cs"/>
          <a:sym typeface="Helvetica Neue"/>
        </a:defRPr>
      </a:lvl4pPr>
      <a:lvl5pPr indent="914446" defTabSz="584229">
        <a:defRPr sz="4001" b="1">
          <a:latin typeface="+mj-lt"/>
          <a:ea typeface="+mj-ea"/>
          <a:cs typeface="+mj-cs"/>
          <a:sym typeface="Helvetica Neue"/>
        </a:defRPr>
      </a:lvl5pPr>
      <a:lvl6pPr indent="1143057" defTabSz="584229">
        <a:defRPr sz="4001" b="1">
          <a:latin typeface="+mj-lt"/>
          <a:ea typeface="+mj-ea"/>
          <a:cs typeface="+mj-cs"/>
          <a:sym typeface="Helvetica Neue"/>
        </a:defRPr>
      </a:lvl6pPr>
      <a:lvl7pPr indent="1371668" defTabSz="584229">
        <a:defRPr sz="4001" b="1">
          <a:latin typeface="+mj-lt"/>
          <a:ea typeface="+mj-ea"/>
          <a:cs typeface="+mj-cs"/>
          <a:sym typeface="Helvetica Neue"/>
        </a:defRPr>
      </a:lvl7pPr>
      <a:lvl8pPr indent="1600280" defTabSz="584229">
        <a:defRPr sz="4001" b="1">
          <a:latin typeface="+mj-lt"/>
          <a:ea typeface="+mj-ea"/>
          <a:cs typeface="+mj-cs"/>
          <a:sym typeface="Helvetica Neue"/>
        </a:defRPr>
      </a:lvl8pPr>
      <a:lvl9pPr indent="1828892" defTabSz="584229">
        <a:defRPr sz="4001" b="1">
          <a:latin typeface="+mj-lt"/>
          <a:ea typeface="+mj-ea"/>
          <a:cs typeface="+mj-cs"/>
          <a:sym typeface="Helvetica Neue"/>
        </a:defRPr>
      </a:lvl9pPr>
    </p:titleStyle>
    <p:bodyStyle>
      <a:lvl1pPr marL="444522" indent="-444522" defTabSz="584229">
        <a:spcBef>
          <a:spcPts val="4200"/>
        </a:spcBef>
        <a:buSzPct val="75000"/>
        <a:buChar char="•"/>
        <a:defRPr sz="3600">
          <a:latin typeface="Helvetica Light"/>
          <a:ea typeface="Arial"/>
          <a:cs typeface="Arial"/>
          <a:sym typeface="Helvetica Light"/>
        </a:defRPr>
      </a:lvl1pPr>
      <a:lvl2pPr marL="889045" indent="-444522" defTabSz="584229">
        <a:spcBef>
          <a:spcPts val="4200"/>
        </a:spcBef>
        <a:buSzPct val="75000"/>
        <a:buChar char="•"/>
        <a:defRPr sz="3600">
          <a:latin typeface="Helvetica Light"/>
          <a:ea typeface="Arial"/>
          <a:cs typeface="Arial"/>
          <a:sym typeface="Helvetica Light"/>
        </a:defRPr>
      </a:lvl2pPr>
      <a:lvl3pPr marL="1333567" indent="-444522" defTabSz="584229">
        <a:spcBef>
          <a:spcPts val="4200"/>
        </a:spcBef>
        <a:buSzPct val="75000"/>
        <a:buChar char="•"/>
        <a:defRPr sz="3600">
          <a:latin typeface="Helvetica Light"/>
          <a:ea typeface="Arial"/>
          <a:cs typeface="Arial"/>
          <a:sym typeface="Helvetica Light"/>
        </a:defRPr>
      </a:lvl3pPr>
      <a:lvl4pPr marL="1778089" indent="-444522" defTabSz="584229">
        <a:spcBef>
          <a:spcPts val="4200"/>
        </a:spcBef>
        <a:buSzPct val="75000"/>
        <a:buChar char="•"/>
        <a:defRPr sz="3600">
          <a:latin typeface="Helvetica Light"/>
          <a:ea typeface="Arial"/>
          <a:cs typeface="Arial"/>
          <a:sym typeface="Helvetica Light"/>
        </a:defRPr>
      </a:lvl4pPr>
      <a:lvl5pPr marL="2222612" indent="-444522" defTabSz="584229">
        <a:spcBef>
          <a:spcPts val="4200"/>
        </a:spcBef>
        <a:buSzPct val="75000"/>
        <a:buChar char="•"/>
        <a:defRPr sz="3600">
          <a:latin typeface="Helvetica Light"/>
          <a:ea typeface="Arial"/>
          <a:cs typeface="Arial"/>
          <a:sym typeface="Helvetica Light"/>
        </a:defRPr>
      </a:lvl5pPr>
      <a:lvl6pPr marL="2667134" indent="-444522" defTabSz="584229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656" indent="-444522" defTabSz="584229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178" indent="-444522" defTabSz="584229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700" indent="-444522" defTabSz="584229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11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23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35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46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57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68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80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92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4298" y="1145105"/>
            <a:ext cx="7568089" cy="206235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728" y="1289609"/>
            <a:ext cx="6936105" cy="23022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5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701" r:id="rId26"/>
  </p:sldLayoutIdLst>
  <p:txStyles>
    <p:titleStyle>
      <a:lvl1pPr algn="l" defTabSz="1456529" rtl="0" eaLnBrk="1" latinLnBrk="0" hangingPunct="1">
        <a:spcBef>
          <a:spcPct val="0"/>
        </a:spcBef>
        <a:buNone/>
        <a:defRPr sz="6701" kern="120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455166" indent="-455166" algn="l" defTabSz="1456529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993779" indent="-439993" algn="l" defTabSz="1456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 baseline="0">
          <a:solidFill>
            <a:srgbClr val="FFFFFF"/>
          </a:solidFill>
          <a:latin typeface="+mn-lt"/>
          <a:ea typeface="+mn-ea"/>
          <a:cs typeface="+mn-cs"/>
        </a:defRPr>
      </a:lvl2pPr>
      <a:lvl3pPr marL="1456529" indent="-462752" algn="l" defTabSz="1456529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1" kern="1200" baseline="0">
          <a:solidFill>
            <a:srgbClr val="FFFFFF"/>
          </a:solidFill>
          <a:latin typeface="+mn-lt"/>
          <a:ea typeface="+mn-ea"/>
          <a:cs typeface="+mn-cs"/>
        </a:defRPr>
      </a:lvl3pPr>
      <a:lvl4pPr marL="1825719" indent="-369190" algn="l" defTabSz="145652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 baseline="0">
          <a:solidFill>
            <a:srgbClr val="FFFFFF"/>
          </a:solidFill>
          <a:latin typeface="+mn-lt"/>
          <a:ea typeface="+mn-ea"/>
          <a:cs typeface="+mn-cs"/>
        </a:defRPr>
      </a:lvl4pPr>
      <a:lvl5pPr marL="2197438" indent="-371720" algn="l" defTabSz="145652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 baseline="0">
          <a:solidFill>
            <a:srgbClr val="FFFFFF"/>
          </a:solidFill>
          <a:latin typeface="+mn-lt"/>
          <a:ea typeface="+mn-ea"/>
          <a:cs typeface="+mn-cs"/>
        </a:defRPr>
      </a:lvl5pPr>
      <a:lvl6pPr marL="4005455" indent="-364133" algn="l" defTabSz="1456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33720" indent="-364133" algn="l" defTabSz="1456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61984" indent="-364133" algn="l" defTabSz="1456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90249" indent="-364133" algn="l" defTabSz="1456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264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6529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84794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13059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41323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69588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97852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26116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7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dropped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1357745" y="1094644"/>
            <a:ext cx="15364691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lvl="0" algn="l">
              <a:defRPr sz="1800"/>
            </a:pPr>
            <a:r>
              <a:rPr lang="fr-FR" sz="4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Thin"/>
              </a:rPr>
              <a:t>Is </a:t>
            </a:r>
            <a:r>
              <a:rPr lang="fr-FR" sz="4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Thin"/>
              </a:rPr>
              <a:t>practical</a:t>
            </a:r>
            <a:r>
              <a:rPr lang="fr-FR" sz="4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Thin"/>
              </a:rPr>
              <a:t> </a:t>
            </a:r>
            <a:r>
              <a:rPr lang="fr-FR" sz="4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Thin"/>
              </a:rPr>
              <a:t>AutoML</a:t>
            </a:r>
            <a:r>
              <a:rPr lang="fr-FR" sz="4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Thin"/>
              </a:rPr>
              <a:t> more </a:t>
            </a:r>
            <a:r>
              <a:rPr lang="fr-FR" sz="4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Thin"/>
              </a:rPr>
              <a:t>than</a:t>
            </a:r>
            <a:r>
              <a:rPr lang="fr-FR" sz="4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Thin"/>
              </a:rPr>
              <a:t> CASH?				</a:t>
            </a:r>
            <a:endParaRPr lang="pl-PL" sz="4800" dirty="0">
              <a:solidFill>
                <a:srgbClr val="FFFFFF"/>
              </a:solidFill>
              <a:latin typeface="Arial"/>
              <a:ea typeface="Arial"/>
              <a:cs typeface="Arial"/>
              <a:sym typeface="Helvetica Neue"/>
            </a:endParaRPr>
          </a:p>
          <a:p>
            <a:pPr lvl="0" algn="l">
              <a:defRPr sz="1800"/>
            </a:pPr>
            <a:r>
              <a:rPr lang="pl-PL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/>
              </a:rPr>
              <a:t>GHOST Day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7618F-17E4-4592-94CA-C394ED219C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646" y="6871386"/>
            <a:ext cx="1042570" cy="1042570"/>
          </a:xfrm>
          <a:prstGeom prst="rect">
            <a:avLst/>
          </a:prstGeom>
        </p:spPr>
      </p:pic>
      <p:pic>
        <p:nvPicPr>
          <p:cNvPr id="2050" name="Picture 2" descr="RÃ©sultat de recherche d'images pour &quot;data pipeline&quot;">
            <a:extLst>
              <a:ext uri="{FF2B5EF4-FFF2-40B4-BE49-F238E27FC236}">
                <a16:creationId xmlns:a16="http://schemas.microsoft.com/office/drawing/2014/main" id="{05A33E91-643B-4ED5-AD62-7CF5FB194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702" y="3694176"/>
            <a:ext cx="10772637" cy="605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50619" y="6787377"/>
            <a:ext cx="683170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 rtl="0" latinLnBrk="1" hangingPunct="0"/>
            <a:r>
              <a:rPr lang="pl-PL" dirty="0">
                <a:solidFill>
                  <a:schemeClr val="bg1"/>
                </a:solidFill>
              </a:rPr>
              <a:t>Alexandre Quemy</a:t>
            </a:r>
          </a:p>
          <a:p>
            <a:pPr algn="l" defTabSz="584229" rtl="0" latinLnBrk="1" hangingPunct="0"/>
            <a:r>
              <a:rPr lang="pl-PL" b="1" dirty="0">
                <a:solidFill>
                  <a:schemeClr val="bg1"/>
                </a:solidFill>
              </a:rPr>
              <a:t>IBM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2E2E1-4E5C-D749-8CAD-2B9D2F6C3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1" y="3143250"/>
            <a:ext cx="16205200" cy="3467100"/>
          </a:xfrm>
          <a:prstGeom prst="rect">
            <a:avLst/>
          </a:prstGeom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A27621D1-76DC-9A43-BD09-7A97C7330329}"/>
              </a:ext>
            </a:extLst>
          </p:cNvPr>
          <p:cNvSpPr/>
          <p:nvPr/>
        </p:nvSpPr>
        <p:spPr>
          <a:xfrm rot="16200000">
            <a:off x="12023216" y="542226"/>
            <a:ext cx="422910" cy="4462272"/>
          </a:xfrm>
          <a:prstGeom prst="rightBrace">
            <a:avLst>
              <a:gd name="adj1" fmla="val 8333"/>
              <a:gd name="adj2" fmla="val 5041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A4CAE-3399-9F4C-8D7D-E50BC62B3A59}"/>
              </a:ext>
            </a:extLst>
          </p:cNvPr>
          <p:cNvSpPr txBox="1"/>
          <p:nvPr/>
        </p:nvSpPr>
        <p:spPr>
          <a:xfrm>
            <a:off x="11624728" y="1936094"/>
            <a:ext cx="121988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CASH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29CD28-6559-704F-A014-24B48309A817}"/>
              </a:ext>
            </a:extLst>
          </p:cNvPr>
          <p:cNvSpPr/>
          <p:nvPr/>
        </p:nvSpPr>
        <p:spPr>
          <a:xfrm>
            <a:off x="897319" y="7330732"/>
            <a:ext cx="86677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latin typeface="Noto Serif" panose="02020502060505020204" pitchFamily="18" charset="0"/>
              </a:rPr>
              <a:t>The </a:t>
            </a:r>
            <a:r>
              <a:rPr lang="pl-PL" dirty="0" err="1">
                <a:latin typeface="Noto Serif" panose="02020502060505020204" pitchFamily="18" charset="0"/>
              </a:rPr>
              <a:t>greatest</a:t>
            </a:r>
            <a:r>
              <a:rPr lang="pl-PL" dirty="0">
                <a:latin typeface="Noto Serif" panose="02020502060505020204" pitchFamily="18" charset="0"/>
              </a:rPr>
              <a:t> trick the </a:t>
            </a:r>
            <a:r>
              <a:rPr lang="pl-PL" strike="sngStrike" dirty="0" err="1">
                <a:latin typeface="Noto Serif" panose="02020502060505020204" pitchFamily="18" charset="0"/>
              </a:rPr>
              <a:t>Devil</a:t>
            </a:r>
            <a:r>
              <a:rPr lang="pl-PL" dirty="0">
                <a:latin typeface="Noto Serif" panose="02020502060505020204" pitchFamily="18" charset="0"/>
              </a:rPr>
              <a:t> </a:t>
            </a:r>
            <a:r>
              <a:rPr lang="pl-PL" dirty="0" err="1">
                <a:latin typeface="Noto Serif" panose="02020502060505020204" pitchFamily="18" charset="0"/>
              </a:rPr>
              <a:t>ever</a:t>
            </a:r>
            <a:r>
              <a:rPr lang="pl-PL" dirty="0">
                <a:latin typeface="Noto Serif" panose="02020502060505020204" pitchFamily="18" charset="0"/>
              </a:rPr>
              <a:t> </a:t>
            </a:r>
            <a:r>
              <a:rPr lang="pl-PL" dirty="0" err="1">
                <a:latin typeface="Noto Serif" panose="02020502060505020204" pitchFamily="18" charset="0"/>
              </a:rPr>
              <a:t>pulled</a:t>
            </a:r>
            <a:r>
              <a:rPr lang="pl-PL" dirty="0">
                <a:latin typeface="Noto Serif" panose="02020502060505020204" pitchFamily="18" charset="0"/>
              </a:rPr>
              <a:t> was </a:t>
            </a:r>
            <a:r>
              <a:rPr lang="pl-PL" dirty="0" err="1">
                <a:latin typeface="Noto Serif" panose="02020502060505020204" pitchFamily="18" charset="0"/>
              </a:rPr>
              <a:t>convincing</a:t>
            </a:r>
            <a:r>
              <a:rPr lang="pl-PL" dirty="0">
                <a:latin typeface="Noto Serif" panose="02020502060505020204" pitchFamily="18" charset="0"/>
              </a:rPr>
              <a:t> the </a:t>
            </a:r>
            <a:r>
              <a:rPr lang="pl-PL" dirty="0" err="1">
                <a:latin typeface="Noto Serif" panose="02020502060505020204" pitchFamily="18" charset="0"/>
              </a:rPr>
              <a:t>world</a:t>
            </a:r>
            <a:r>
              <a:rPr lang="pl-PL" dirty="0">
                <a:latin typeface="Noto Serif" panose="02020502060505020204" pitchFamily="18" charset="0"/>
              </a:rPr>
              <a:t> </a:t>
            </a:r>
            <a:r>
              <a:rPr lang="pl-PL" strike="sngStrike" dirty="0">
                <a:latin typeface="Noto Serif" panose="02020502060505020204" pitchFamily="18" charset="0"/>
              </a:rPr>
              <a:t>he </a:t>
            </a:r>
            <a:r>
              <a:rPr lang="pl-PL" strike="sngStrike" dirty="0" err="1">
                <a:latin typeface="Noto Serif" panose="02020502060505020204" pitchFamily="18" charset="0"/>
              </a:rPr>
              <a:t>didn`t</a:t>
            </a:r>
            <a:r>
              <a:rPr lang="pl-PL" strike="sngStrike" dirty="0">
                <a:latin typeface="Noto Serif" panose="02020502060505020204" pitchFamily="18" charset="0"/>
              </a:rPr>
              <a:t> </a:t>
            </a:r>
            <a:r>
              <a:rPr lang="pl-PL" strike="sngStrike" dirty="0" err="1">
                <a:latin typeface="Noto Serif" panose="02020502060505020204" pitchFamily="18" charset="0"/>
              </a:rPr>
              <a:t>exist</a:t>
            </a:r>
            <a:r>
              <a:rPr lang="pl-PL" dirty="0">
                <a:latin typeface="Noto Serif" panose="02020502060505020204" pitchFamily="18" charset="0"/>
              </a:rPr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418B7-4A45-124F-83EE-117DE5D57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927" y="7327861"/>
            <a:ext cx="2222500" cy="2222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849012-3BA9-5F4D-B78C-6FEDE2EEAB09}"/>
              </a:ext>
            </a:extLst>
          </p:cNvPr>
          <p:cNvSpPr/>
          <p:nvPr/>
        </p:nvSpPr>
        <p:spPr>
          <a:xfrm>
            <a:off x="14956277" y="9350306"/>
            <a:ext cx="2383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rgbClr val="22313F"/>
                </a:solidFill>
                <a:latin typeface="Noto Serif" panose="02020502060505020204" pitchFamily="18" charset="0"/>
              </a:rPr>
              <a:t>*Charles Baudelaire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125A3-F619-D54C-AD2F-4B68D51CBF95}"/>
              </a:ext>
            </a:extLst>
          </p:cNvPr>
          <p:cNvSpPr txBox="1"/>
          <p:nvPr/>
        </p:nvSpPr>
        <p:spPr>
          <a:xfrm>
            <a:off x="5014524" y="8264321"/>
            <a:ext cx="433932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data pipelines do not exist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CB7681-A266-BD4B-AF6E-49DF23A31C47}"/>
              </a:ext>
            </a:extLst>
          </p:cNvPr>
          <p:cNvSpPr/>
          <p:nvPr/>
        </p:nvSpPr>
        <p:spPr>
          <a:xfrm>
            <a:off x="6711404" y="8946931"/>
            <a:ext cx="2720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strike="sngStrike" dirty="0">
                <a:solidFill>
                  <a:srgbClr val="22313F"/>
                </a:solidFill>
                <a:latin typeface="Noto Serif" panose="02020502060505020204" pitchFamily="18" charset="0"/>
              </a:rPr>
              <a:t>Roger </a:t>
            </a:r>
            <a:r>
              <a:rPr lang="pl-PL" b="1" strike="sngStrike" dirty="0" err="1">
                <a:solidFill>
                  <a:srgbClr val="22313F"/>
                </a:solidFill>
                <a:latin typeface="Noto Serif" panose="02020502060505020204" pitchFamily="18" charset="0"/>
              </a:rPr>
              <a:t>Kint</a:t>
            </a:r>
            <a:r>
              <a:rPr lang="pl-PL" b="1" strike="sngStrike" dirty="0">
                <a:solidFill>
                  <a:srgbClr val="22313F"/>
                </a:solidFill>
                <a:latin typeface="Noto Serif" panose="02020502060505020204" pitchFamily="18" charset="0"/>
              </a:rPr>
              <a:t>*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75B205-F122-6442-9E0C-1F20A0CFEA04}"/>
              </a:ext>
            </a:extLst>
          </p:cNvPr>
          <p:cNvSpPr txBox="1"/>
          <p:nvPr/>
        </p:nvSpPr>
        <p:spPr>
          <a:xfrm>
            <a:off x="5495928" y="6914862"/>
            <a:ext cx="174246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Academia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D5906F-0721-1E4B-8A33-40F73B1A7A76}"/>
              </a:ext>
            </a:extLst>
          </p:cNvPr>
          <p:cNvSpPr txBox="1"/>
          <p:nvPr/>
        </p:nvSpPr>
        <p:spPr>
          <a:xfrm>
            <a:off x="4019077" y="8928886"/>
            <a:ext cx="261930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“trust me” dude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02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Shape 116">
            <a:extLst>
              <a:ext uri="{FF2B5EF4-FFF2-40B4-BE49-F238E27FC236}">
                <a16:creationId xmlns:a16="http://schemas.microsoft.com/office/drawing/2014/main" id="{2D84DA55-9838-384D-AA0D-E6D90A90B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The CASH </a:t>
            </a:r>
            <a:r>
              <a:rPr lang="pl-PL" sz="4400" dirty="0" err="1"/>
              <a:t>hold-up</a:t>
            </a:r>
            <a:endParaRPr sz="4400" dirty="0"/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700417B7-27D6-674B-9E54-25613B1DF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137" y="1615911"/>
            <a:ext cx="13583934" cy="85297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 err="1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Why</a:t>
            </a: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pl-PL" sz="3200" b="1" dirty="0" err="1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building</a:t>
            </a: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 data </a:t>
            </a:r>
            <a:r>
              <a:rPr lang="pl-PL" sz="3200" b="1" dirty="0" err="1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pipelines</a:t>
            </a: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pl-PL" sz="3200" b="1" dirty="0" err="1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is</a:t>
            </a: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 hard: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67FAEE-9B50-A642-AE17-0A6C01307353}"/>
              </a:ext>
            </a:extLst>
          </p:cNvPr>
          <p:cNvSpPr/>
          <p:nvPr/>
        </p:nvSpPr>
        <p:spPr>
          <a:xfrm>
            <a:off x="3530158" y="3185240"/>
            <a:ext cx="130800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pl-PL" sz="3200" b="1" dirty="0"/>
              <a:t>Non-</a:t>
            </a:r>
            <a:r>
              <a:rPr lang="pl-PL" sz="3200" b="1" dirty="0" err="1"/>
              <a:t>separable</a:t>
            </a:r>
            <a:r>
              <a:rPr lang="pl-PL" sz="3200" b="1" dirty="0"/>
              <a:t> </a:t>
            </a:r>
            <a:r>
              <a:rPr lang="pl-PL" sz="3200" b="1" dirty="0" err="1"/>
              <a:t>objective</a:t>
            </a:r>
            <a:br>
              <a:rPr lang="pl-PL" sz="3200" dirty="0"/>
            </a:br>
            <a:r>
              <a:rPr lang="pl-PL" sz="3200" dirty="0" err="1"/>
              <a:t>marginal</a:t>
            </a:r>
            <a:r>
              <a:rPr lang="pl-PL" sz="3200" dirty="0"/>
              <a:t> performance of </a:t>
            </a:r>
            <a:r>
              <a:rPr lang="pl-PL" sz="3200" dirty="0" err="1"/>
              <a:t>an</a:t>
            </a:r>
            <a:r>
              <a:rPr lang="pl-PL" sz="3200" dirty="0"/>
              <a:t> operator </a:t>
            </a:r>
            <a:r>
              <a:rPr lang="pl-PL" sz="3200" dirty="0" err="1"/>
              <a:t>depends</a:t>
            </a:r>
            <a:r>
              <a:rPr lang="pl-PL" sz="3200" dirty="0"/>
              <a:t> on </a:t>
            </a:r>
            <a:r>
              <a:rPr lang="pl-PL" sz="3200" dirty="0" err="1"/>
              <a:t>all</a:t>
            </a:r>
            <a:r>
              <a:rPr lang="pl-PL" sz="3200" dirty="0"/>
              <a:t> the </a:t>
            </a:r>
            <a:r>
              <a:rPr lang="pl-PL" sz="3200" dirty="0" err="1"/>
              <a:t>operators</a:t>
            </a:r>
            <a:br>
              <a:rPr lang="pl-PL" sz="3200" dirty="0"/>
            </a:br>
            <a:endParaRPr lang="en-US" sz="3200" dirty="0"/>
          </a:p>
          <a:p>
            <a:pPr marL="742950" indent="-742950" algn="l">
              <a:buFont typeface="+mj-lt"/>
              <a:buAutoNum type="arabicPeriod"/>
            </a:pPr>
            <a:r>
              <a:rPr lang="pl-PL" sz="3200" b="1" dirty="0" err="1"/>
              <a:t>Complex</a:t>
            </a:r>
            <a:r>
              <a:rPr lang="pl-PL" sz="3200" b="1" dirty="0"/>
              <a:t> </a:t>
            </a:r>
            <a:r>
              <a:rPr lang="pl-PL" sz="3200" b="1" dirty="0" err="1"/>
              <a:t>intertwined</a:t>
            </a:r>
            <a:r>
              <a:rPr lang="pl-PL" sz="3200" b="1" dirty="0"/>
              <a:t> </a:t>
            </a:r>
            <a:r>
              <a:rPr lang="pl-PL" sz="3200" b="1" dirty="0" err="1"/>
              <a:t>parameter</a:t>
            </a:r>
            <a:r>
              <a:rPr lang="pl-PL" sz="3200" b="1" dirty="0"/>
              <a:t> </a:t>
            </a:r>
            <a:r>
              <a:rPr lang="pl-PL" sz="3200" b="1" dirty="0" err="1"/>
              <a:t>space</a:t>
            </a:r>
            <a:br>
              <a:rPr lang="pl-PL" sz="3200" b="1" dirty="0"/>
            </a:br>
            <a:r>
              <a:rPr lang="pl-PL" sz="3200" dirty="0" err="1"/>
              <a:t>dependencies</a:t>
            </a:r>
            <a:r>
              <a:rPr lang="pl-PL" sz="3200" dirty="0"/>
              <a:t>/</a:t>
            </a:r>
            <a:r>
              <a:rPr lang="pl-PL" sz="3200" dirty="0" err="1"/>
              <a:t>conditions</a:t>
            </a:r>
            <a:r>
              <a:rPr lang="pl-PL" sz="3200" dirty="0"/>
              <a:t> </a:t>
            </a:r>
            <a:r>
              <a:rPr lang="pl-PL" sz="3200" dirty="0" err="1"/>
              <a:t>between</a:t>
            </a:r>
            <a:r>
              <a:rPr lang="pl-PL" sz="3200" dirty="0"/>
              <a:t> the </a:t>
            </a:r>
            <a:r>
              <a:rPr lang="pl-PL" sz="3200" dirty="0" err="1"/>
              <a:t>hyperparameters</a:t>
            </a:r>
            <a:endParaRPr lang="en-US" sz="32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EDA311-ED1E-CC48-9891-6BE6FD6B046F}"/>
              </a:ext>
            </a:extLst>
          </p:cNvPr>
          <p:cNvSpPr/>
          <p:nvPr/>
        </p:nvSpPr>
        <p:spPr>
          <a:xfrm>
            <a:off x="730087" y="6724340"/>
            <a:ext cx="15634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200" dirty="0" err="1"/>
              <a:t>e.g</a:t>
            </a:r>
            <a:r>
              <a:rPr lang="pl-PL" sz="3200" dirty="0"/>
              <a:t>. </a:t>
            </a:r>
            <a:r>
              <a:rPr lang="pl-PL" sz="3200" dirty="0" err="1"/>
              <a:t>Neural</a:t>
            </a:r>
            <a:r>
              <a:rPr lang="pl-PL" sz="3200" dirty="0"/>
              <a:t> Networks, the </a:t>
            </a:r>
            <a:r>
              <a:rPr lang="pl-PL" sz="3200" dirty="0" err="1"/>
              <a:t>coefficients</a:t>
            </a:r>
            <a:r>
              <a:rPr lang="pl-PL" sz="3200" dirty="0"/>
              <a:t> 𝛼, 𝛽1 and 𝛽2 </a:t>
            </a:r>
            <a:r>
              <a:rPr lang="pl-PL" sz="3200" dirty="0" err="1"/>
              <a:t>make</a:t>
            </a:r>
            <a:r>
              <a:rPr lang="pl-PL" sz="3200" dirty="0"/>
              <a:t> </a:t>
            </a:r>
            <a:r>
              <a:rPr lang="pl-PL" sz="3200" dirty="0" err="1"/>
              <a:t>sense</a:t>
            </a:r>
            <a:r>
              <a:rPr lang="pl-PL" sz="3200" dirty="0"/>
              <a:t> </a:t>
            </a:r>
            <a:r>
              <a:rPr lang="pl-PL" sz="3200" dirty="0" err="1"/>
              <a:t>only</a:t>
            </a:r>
            <a:r>
              <a:rPr lang="pl-PL" sz="3200" dirty="0"/>
              <a:t> for Adam </a:t>
            </a:r>
            <a:r>
              <a:rPr lang="pl-PL" sz="3200" dirty="0" err="1"/>
              <a:t>solver</a:t>
            </a:r>
            <a:endParaRPr lang="en-US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DFF139-2918-C042-B07A-E36C2D839200}"/>
              </a:ext>
            </a:extLst>
          </p:cNvPr>
          <p:cNvSpPr/>
          <p:nvPr/>
        </p:nvSpPr>
        <p:spPr>
          <a:xfrm>
            <a:off x="631198" y="8293670"/>
            <a:ext cx="16077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Using standard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</a:rPr>
              <a:t>hyperparameter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</a:rPr>
              <a:t>techniques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 on the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</a:rPr>
              <a:t>whole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 problem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</a:rPr>
              <a:t>fishy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…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0400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Shape 116">
            <a:extLst>
              <a:ext uri="{FF2B5EF4-FFF2-40B4-BE49-F238E27FC236}">
                <a16:creationId xmlns:a16="http://schemas.microsoft.com/office/drawing/2014/main" id="{2D84DA55-9838-384D-AA0D-E6D90A90B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The CASH </a:t>
            </a:r>
            <a:r>
              <a:rPr lang="pl-PL" sz="4400" dirty="0" err="1"/>
              <a:t>hold-up</a:t>
            </a:r>
            <a:endParaRPr sz="4400" dirty="0"/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700417B7-27D6-674B-9E54-25613B1DF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137" y="1615911"/>
            <a:ext cx="13583934" cy="85297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</a:rPr>
              <a:t>Most </a:t>
            </a:r>
            <a:r>
              <a:rPr lang="pl-PL" sz="3200" b="1" dirty="0" err="1">
                <a:solidFill>
                  <a:srgbClr val="5592DA"/>
                </a:solidFill>
                <a:ea typeface="Helvetica Neue Medium"/>
                <a:cs typeface="Helvetica Neue Medium"/>
              </a:rPr>
              <a:t>AutoML</a:t>
            </a: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</a:rPr>
              <a:t> </a:t>
            </a:r>
            <a:r>
              <a:rPr lang="pl-PL" sz="3200" b="1" dirty="0" err="1">
                <a:solidFill>
                  <a:srgbClr val="5592DA"/>
                </a:solidFill>
                <a:ea typeface="Helvetica Neue Medium"/>
                <a:cs typeface="Helvetica Neue Medium"/>
              </a:rPr>
              <a:t>frameworks</a:t>
            </a: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</a:rPr>
              <a:t> </a:t>
            </a:r>
            <a:r>
              <a:rPr lang="pl-PL" sz="3200" b="1" dirty="0" err="1">
                <a:solidFill>
                  <a:srgbClr val="5592DA"/>
                </a:solidFill>
                <a:ea typeface="Helvetica Neue Medium"/>
                <a:cs typeface="Helvetica Neue Medium"/>
              </a:rPr>
              <a:t>proposes</a:t>
            </a: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</a:rPr>
              <a:t>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67FAEE-9B50-A642-AE17-0A6C01307353}"/>
              </a:ext>
            </a:extLst>
          </p:cNvPr>
          <p:cNvSpPr/>
          <p:nvPr/>
        </p:nvSpPr>
        <p:spPr>
          <a:xfrm>
            <a:off x="3530158" y="3185240"/>
            <a:ext cx="130800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pl-PL" sz="3200" b="1" dirty="0" err="1"/>
              <a:t>Static</a:t>
            </a:r>
            <a:r>
              <a:rPr lang="pl-PL" sz="3200" b="1" dirty="0"/>
              <a:t> </a:t>
            </a:r>
            <a:r>
              <a:rPr lang="pl-PL" sz="3200" b="1" dirty="0" err="1"/>
              <a:t>search</a:t>
            </a:r>
            <a:r>
              <a:rPr lang="pl-PL" sz="3200" b="1" dirty="0"/>
              <a:t> </a:t>
            </a:r>
            <a:r>
              <a:rPr lang="pl-PL" sz="3200" b="1" dirty="0" err="1"/>
              <a:t>space</a:t>
            </a:r>
            <a:br>
              <a:rPr lang="pl-PL" sz="3200" dirty="0"/>
            </a:br>
            <a:endParaRPr lang="en-US" sz="3200" dirty="0"/>
          </a:p>
          <a:p>
            <a:pPr marL="742950" indent="-742950" algn="l">
              <a:buFont typeface="+mj-lt"/>
              <a:buAutoNum type="arabicPeriod"/>
            </a:pPr>
            <a:r>
              <a:rPr lang="pl-PL" sz="3200" b="1" dirty="0" err="1"/>
              <a:t>Fixed</a:t>
            </a:r>
            <a:r>
              <a:rPr lang="pl-PL" sz="3200" b="1" dirty="0"/>
              <a:t> </a:t>
            </a:r>
            <a:r>
              <a:rPr lang="pl-PL" sz="3200" b="1" dirty="0" err="1"/>
              <a:t>pipeline</a:t>
            </a:r>
            <a:r>
              <a:rPr lang="pl-PL" sz="3200" b="1" dirty="0"/>
              <a:t> </a:t>
            </a:r>
            <a:r>
              <a:rPr lang="pl-PL" sz="3200" b="1" dirty="0" err="1"/>
              <a:t>prototype</a:t>
            </a:r>
            <a:br>
              <a:rPr lang="pl-PL" sz="3200" b="1" dirty="0"/>
            </a:br>
            <a:endParaRPr lang="en-US" sz="3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4A8000-C4DB-2A44-88AE-001A6FCD8882}"/>
              </a:ext>
            </a:extLst>
          </p:cNvPr>
          <p:cNvSpPr/>
          <p:nvPr/>
        </p:nvSpPr>
        <p:spPr>
          <a:xfrm>
            <a:off x="730087" y="5401066"/>
            <a:ext cx="15634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200" dirty="0" err="1"/>
              <a:t>e.g</a:t>
            </a:r>
            <a:r>
              <a:rPr lang="pl-PL" sz="3200" dirty="0"/>
              <a:t>. </a:t>
            </a:r>
            <a:r>
              <a:rPr lang="pl-PL" sz="3200" dirty="0" err="1"/>
              <a:t>AutoSklearn</a:t>
            </a:r>
            <a:r>
              <a:rPr lang="pl-PL" sz="3200" dirty="0"/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pl-PL" sz="3200" dirty="0"/>
              <a:t> one </a:t>
            </a:r>
            <a:r>
              <a:rPr lang="pl-PL" sz="3200" dirty="0" err="1"/>
              <a:t>feature</a:t>
            </a:r>
            <a:r>
              <a:rPr lang="pl-PL" sz="3200" dirty="0"/>
              <a:t> </a:t>
            </a:r>
            <a:r>
              <a:rPr lang="pl-PL" sz="3200" dirty="0" err="1"/>
              <a:t>selection</a:t>
            </a:r>
            <a:r>
              <a:rPr lang="pl-PL" sz="3200" dirty="0"/>
              <a:t> operator </a:t>
            </a:r>
            <a:r>
              <a:rPr lang="pl-PL" sz="3200" dirty="0" err="1"/>
              <a:t>among</a:t>
            </a:r>
            <a:r>
              <a:rPr lang="pl-PL" sz="3200" dirty="0"/>
              <a:t> 13 </a:t>
            </a:r>
            <a:r>
              <a:rPr lang="pl-PL" sz="3200" dirty="0" err="1"/>
              <a:t>operators</a:t>
            </a:r>
            <a:r>
              <a:rPr lang="pl-PL" sz="3200" dirty="0"/>
              <a:t>, </a:t>
            </a:r>
          </a:p>
          <a:p>
            <a:pPr marL="514350" indent="-514350" algn="l">
              <a:buFont typeface="+mj-lt"/>
              <a:buAutoNum type="arabicPeriod"/>
            </a:pPr>
            <a:r>
              <a:rPr lang="pl-PL" sz="3200" dirty="0"/>
              <a:t> one </a:t>
            </a:r>
            <a:r>
              <a:rPr lang="pl-PL" sz="3200" dirty="0" err="1"/>
              <a:t>up</a:t>
            </a:r>
            <a:r>
              <a:rPr lang="pl-PL" sz="3200" dirty="0"/>
              <a:t> to </a:t>
            </a:r>
            <a:r>
              <a:rPr lang="pl-PL" sz="3200" dirty="0" err="1"/>
              <a:t>three</a:t>
            </a:r>
            <a:r>
              <a:rPr lang="pl-PL" sz="3200" dirty="0"/>
              <a:t> data </a:t>
            </a:r>
            <a:r>
              <a:rPr lang="pl-PL" sz="3200" dirty="0" err="1"/>
              <a:t>preprocessing</a:t>
            </a:r>
            <a:r>
              <a:rPr lang="pl-PL" sz="3200" dirty="0"/>
              <a:t> operator </a:t>
            </a:r>
            <a:r>
              <a:rPr lang="pl-PL" sz="3200" dirty="0" err="1"/>
              <a:t>among</a:t>
            </a:r>
            <a:r>
              <a:rPr lang="pl-PL" sz="3200" dirty="0"/>
              <a:t> </a:t>
            </a:r>
            <a:r>
              <a:rPr lang="pl-PL" sz="3200" dirty="0" err="1"/>
              <a:t>only</a:t>
            </a:r>
            <a:r>
              <a:rPr lang="pl-PL" sz="3200" dirty="0"/>
              <a:t> </a:t>
            </a:r>
            <a:r>
              <a:rPr lang="pl-PL" sz="3200" dirty="0" err="1"/>
              <a:t>four</a:t>
            </a:r>
            <a:r>
              <a:rPr lang="pl-PL" sz="3200" dirty="0"/>
              <a:t>,</a:t>
            </a:r>
          </a:p>
          <a:p>
            <a:pPr marL="514350" indent="-514350" algn="l">
              <a:buFont typeface="+mj-lt"/>
              <a:buAutoNum type="arabicPeriod"/>
            </a:pPr>
            <a:r>
              <a:rPr lang="pl-PL" sz="3200" dirty="0"/>
              <a:t> </a:t>
            </a:r>
            <a:r>
              <a:rPr lang="pl-PL" sz="3200" dirty="0" err="1"/>
              <a:t>different</a:t>
            </a:r>
            <a:r>
              <a:rPr lang="pl-PL" sz="3200" dirty="0"/>
              <a:t> </a:t>
            </a:r>
            <a:r>
              <a:rPr lang="pl-PL" sz="3200" dirty="0" err="1"/>
              <a:t>nature</a:t>
            </a:r>
            <a:r>
              <a:rPr lang="pl-PL" sz="3200" dirty="0"/>
              <a:t> of </a:t>
            </a:r>
            <a:r>
              <a:rPr lang="pl-PL" sz="3200" dirty="0" err="1"/>
              <a:t>preprocessing</a:t>
            </a:r>
            <a:r>
              <a:rPr lang="pl-PL" sz="3200" dirty="0"/>
              <a:t> </a:t>
            </a:r>
            <a:r>
              <a:rPr lang="pl-PL" sz="3200" dirty="0" err="1"/>
              <a:t>operators</a:t>
            </a:r>
            <a:br>
              <a:rPr lang="pl-PL" sz="3200" dirty="0"/>
            </a:br>
            <a:r>
              <a:rPr lang="pl-PL" sz="3200" dirty="0"/>
              <a:t>	</a:t>
            </a:r>
            <a:r>
              <a:rPr lang="pl-PL" sz="2800" dirty="0"/>
              <a:t>one-hot </a:t>
            </a:r>
            <a:r>
              <a:rPr lang="pl-PL" sz="2800" dirty="0" err="1"/>
              <a:t>encoder</a:t>
            </a:r>
            <a:r>
              <a:rPr lang="pl-PL" sz="2800" dirty="0"/>
              <a:t>, a </a:t>
            </a:r>
            <a:r>
              <a:rPr lang="pl-PL" sz="2800" dirty="0" err="1"/>
              <a:t>specific</a:t>
            </a:r>
            <a:r>
              <a:rPr lang="pl-PL" sz="2800" dirty="0"/>
              <a:t> </a:t>
            </a:r>
            <a:r>
              <a:rPr lang="pl-PL" sz="2800" dirty="0" err="1"/>
              <a:t>imputation</a:t>
            </a:r>
            <a:r>
              <a:rPr lang="pl-PL" sz="2800" dirty="0"/>
              <a:t>, </a:t>
            </a:r>
            <a:r>
              <a:rPr lang="pl-PL" sz="2800" dirty="0" err="1"/>
              <a:t>balancing</a:t>
            </a:r>
            <a:r>
              <a:rPr lang="pl-PL" sz="2800" dirty="0"/>
              <a:t> and </a:t>
            </a:r>
            <a:r>
              <a:rPr lang="pl-PL" sz="2800" dirty="0" err="1"/>
              <a:t>rescaling</a:t>
            </a:r>
            <a:r>
              <a:rPr lang="pl-PL" sz="2800" dirty="0"/>
              <a:t> </a:t>
            </a:r>
            <a:r>
              <a:rPr lang="pl-PL" sz="2800" dirty="0" err="1"/>
              <a:t>method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7DA5DD-CD19-AD4E-A021-E49C6ED299C4}"/>
              </a:ext>
            </a:extLst>
          </p:cNvPr>
          <p:cNvSpPr/>
          <p:nvPr/>
        </p:nvSpPr>
        <p:spPr>
          <a:xfrm>
            <a:off x="631198" y="8293670"/>
            <a:ext cx="16077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Using standard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</a:rPr>
              <a:t>AutoML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</a:rPr>
              <a:t>tools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</a:rPr>
              <a:t>are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 not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</a:rPr>
              <a:t>aligned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 on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</a:rPr>
              <a:t>practices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…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1777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E5BAE-C456-3E4B-ACE6-81B17FBB2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4" y="2649028"/>
            <a:ext cx="16763893" cy="5531804"/>
          </a:xfrm>
          <a:prstGeom prst="rect">
            <a:avLst/>
          </a:prstGeom>
        </p:spPr>
      </p:pic>
      <p:sp>
        <p:nvSpPr>
          <p:cNvPr id="6" name="Shape 116">
            <a:extLst>
              <a:ext uri="{FF2B5EF4-FFF2-40B4-BE49-F238E27FC236}">
                <a16:creationId xmlns:a16="http://schemas.microsoft.com/office/drawing/2014/main" id="{6699375B-ADC3-A540-AE2F-55D3A7FF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The </a:t>
            </a:r>
            <a:r>
              <a:rPr lang="pl-PL" sz="4400" dirty="0" err="1"/>
              <a:t>practice</a:t>
            </a:r>
            <a:r>
              <a:rPr lang="pl-PL" sz="4400" dirty="0"/>
              <a:t> </a:t>
            </a:r>
            <a:r>
              <a:rPr lang="pl-PL" sz="4400" dirty="0" err="1"/>
              <a:t>is</a:t>
            </a:r>
            <a:r>
              <a:rPr lang="pl-PL" sz="4400" dirty="0"/>
              <a:t> a bit </a:t>
            </a:r>
            <a:r>
              <a:rPr lang="pl-PL" sz="4400" dirty="0" err="1"/>
              <a:t>more</a:t>
            </a:r>
            <a:r>
              <a:rPr lang="pl-PL" sz="4400" dirty="0"/>
              <a:t> </a:t>
            </a:r>
            <a:r>
              <a:rPr lang="pl-PL" sz="4400" dirty="0" err="1"/>
              <a:t>complex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4529601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1223322" y="4338897"/>
            <a:ext cx="14784135" cy="1075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ts val="9001"/>
              </a:lnSpc>
              <a:defRPr sz="1800"/>
            </a:pPr>
            <a:r>
              <a:rPr lang="pl-PL" sz="7200" b="1" dirty="0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Hyperparameter </a:t>
            </a:r>
            <a:r>
              <a:rPr lang="pl-PL" sz="7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tuning</a:t>
            </a:r>
            <a:endParaRPr sz="7200" dirty="0">
              <a:solidFill>
                <a:srgbClr val="FFFFFF"/>
              </a:solidFill>
              <a:latin typeface="Arial"/>
              <a:ea typeface="Arial"/>
              <a:cs typeface="Arial"/>
              <a:sym typeface="Helvetica Neue Thin"/>
            </a:endParaRPr>
          </a:p>
        </p:txBody>
      </p:sp>
      <p:pic>
        <p:nvPicPr>
          <p:cNvPr id="441" name="dropped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24710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RÃ©sultat de recherche d'images pour &quot;stochastic gradient divergence&quot;">
            <a:extLst>
              <a:ext uri="{FF2B5EF4-FFF2-40B4-BE49-F238E27FC236}">
                <a16:creationId xmlns:a16="http://schemas.microsoft.com/office/drawing/2014/main" id="{F7C9AFEE-6B3F-457C-82DB-FF2811AF4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92" y="2404222"/>
            <a:ext cx="16286730" cy="631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16">
            <a:extLst>
              <a:ext uri="{FF2B5EF4-FFF2-40B4-BE49-F238E27FC236}">
                <a16:creationId xmlns:a16="http://schemas.microsoft.com/office/drawing/2014/main" id="{88C80ED2-8596-491E-819F-B6DAC3FA7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Hyperparameter tuning</a:t>
            </a:r>
            <a:endParaRPr sz="4400" dirty="0"/>
          </a:p>
        </p:txBody>
      </p:sp>
      <p:sp>
        <p:nvSpPr>
          <p:cNvPr id="9" name="Shape 119">
            <a:extLst>
              <a:ext uri="{FF2B5EF4-FFF2-40B4-BE49-F238E27FC236}">
                <a16:creationId xmlns:a16="http://schemas.microsoft.com/office/drawing/2014/main" id="{7D947685-A35F-48E8-9E20-C8E5F8F7F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The most famous example: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A00C5-B57F-426C-8EBF-C6D7C8ED0214}"/>
              </a:ext>
            </a:extLst>
          </p:cNvPr>
          <p:cNvSpPr txBox="1"/>
          <p:nvPr/>
        </p:nvSpPr>
        <p:spPr>
          <a:xfrm>
            <a:off x="0" y="9265840"/>
            <a:ext cx="574997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l-PL" sz="2800" b="1" dirty="0">
                <a:solidFill>
                  <a:srgbClr val="000000"/>
                </a:solidFill>
              </a:rPr>
              <a:t>Image: </a:t>
            </a:r>
            <a:r>
              <a:rPr lang="pl-PL" sz="2800" dirty="0">
                <a:solidFill>
                  <a:srgbClr val="000000"/>
                </a:solidFill>
              </a:rPr>
              <a:t>https://www.jeremyjordan.me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1040041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Diagram showing the steps behind 10-fold cross-validation for hyperparameter optimization.">
            <a:extLst>
              <a:ext uri="{FF2B5EF4-FFF2-40B4-BE49-F238E27FC236}">
                <a16:creationId xmlns:a16="http://schemas.microsoft.com/office/drawing/2014/main" id="{338F3527-12D8-4E77-A3ED-70F142EB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955" y="2269476"/>
            <a:ext cx="10430351" cy="694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116">
            <a:extLst>
              <a:ext uri="{FF2B5EF4-FFF2-40B4-BE49-F238E27FC236}">
                <a16:creationId xmlns:a16="http://schemas.microsoft.com/office/drawing/2014/main" id="{4CD94F9C-6BDA-42AA-99C8-67A32B7C6F93}"/>
              </a:ext>
            </a:extLst>
          </p:cNvPr>
          <p:cNvSpPr txBox="1">
            <a:spLocks/>
          </p:cNvSpPr>
          <p:nvPr/>
        </p:nvSpPr>
        <p:spPr>
          <a:xfrm>
            <a:off x="2536032" y="215901"/>
            <a:ext cx="8769277" cy="3127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defTabSz="584229">
              <a:defRPr sz="4001" b="1" i="0">
                <a:latin typeface="Helvetica Light"/>
                <a:ea typeface="Arial"/>
                <a:cs typeface="Arial"/>
                <a:sym typeface="Helvetica Neue"/>
              </a:defRPr>
            </a:lvl1pPr>
            <a:lvl2pPr indent="228611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2pPr>
            <a:lvl3pPr indent="457223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3pPr>
            <a:lvl4pPr indent="685835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4pPr>
            <a:lvl5pPr indent="914446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5pPr>
            <a:lvl6pPr indent="1143057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6pPr>
            <a:lvl7pPr indent="1371668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7pPr>
            <a:lvl8pPr indent="1600280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8pPr>
            <a:lvl9pPr indent="1828892" defTabSz="584229">
              <a:defRPr sz="4001" b="1"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>
              <a:defRPr sz="1800" b="0"/>
            </a:pPr>
            <a:r>
              <a:rPr lang="pl-PL" sz="4400" b="0"/>
              <a:t>Hyperparameter tuning</a:t>
            </a:r>
            <a:endParaRPr lang="pl-PL" sz="44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1E193-0090-4070-AC3A-36814A14ADB4}"/>
              </a:ext>
            </a:extLst>
          </p:cNvPr>
          <p:cNvSpPr txBox="1"/>
          <p:nvPr/>
        </p:nvSpPr>
        <p:spPr>
          <a:xfrm>
            <a:off x="75341" y="9265840"/>
            <a:ext cx="747480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l-PL" sz="2800" b="1" dirty="0">
                <a:solidFill>
                  <a:srgbClr val="000000"/>
                </a:solidFill>
              </a:rPr>
              <a:t>Image: </a:t>
            </a:r>
            <a:r>
              <a:rPr lang="pl-PL" sz="2800" dirty="0">
                <a:solidFill>
                  <a:srgbClr val="000000"/>
                </a:solidFill>
              </a:rPr>
              <a:t>https://cambridgecoding.wordpress.com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F1AA4595-4EA5-44CA-B29A-FC7D2A0ED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Procedure: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2203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Hyperparameter tuning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hape 119">
            <a:extLst>
              <a:ext uri="{FF2B5EF4-FFF2-40B4-BE49-F238E27FC236}">
                <a16:creationId xmlns:a16="http://schemas.microsoft.com/office/drawing/2014/main" id="{0EBC14D0-228F-49AD-9D92-424DCE761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Sequential Model-Based Optimization (SMBO):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87FE24-AE7C-4BEE-9554-42606FC8052F}"/>
              </a:ext>
            </a:extLst>
          </p:cNvPr>
          <p:cNvSpPr/>
          <p:nvPr/>
        </p:nvSpPr>
        <p:spPr>
          <a:xfrm>
            <a:off x="3530158" y="3185240"/>
            <a:ext cx="120858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200" dirty="0"/>
              <a:t>A </a:t>
            </a:r>
            <a:r>
              <a:rPr lang="pl-PL" sz="3200" dirty="0"/>
              <a:t>configuration space </a:t>
            </a:r>
            <a:r>
              <a:rPr lang="en-US" sz="3200" dirty="0"/>
              <a:t>over which to search</a:t>
            </a:r>
          </a:p>
          <a:p>
            <a:pPr marL="742950" indent="-742950" algn="l">
              <a:buFont typeface="+mj-lt"/>
              <a:buAutoNum type="arabicPeriod"/>
            </a:pPr>
            <a:r>
              <a:rPr lang="pl-PL" sz="3200" dirty="0"/>
              <a:t>A metric to optimize (e.g. model accuracy, ROC AUC, etc.)</a:t>
            </a:r>
            <a:endParaRPr lang="en-US" sz="3200" dirty="0"/>
          </a:p>
          <a:p>
            <a:pPr marL="742950" indent="-742950" algn="l">
              <a:buFont typeface="+mj-lt"/>
              <a:buAutoNum type="arabicPeriod"/>
            </a:pPr>
            <a:r>
              <a:rPr lang="en-US" sz="3200" dirty="0"/>
              <a:t>The surrogate model of the objective function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200" dirty="0"/>
              <a:t>A criteria</a:t>
            </a:r>
            <a:r>
              <a:rPr lang="pl-PL" sz="3200" dirty="0"/>
              <a:t> to select the next promising configuration</a:t>
            </a:r>
            <a:endParaRPr lang="en-US" sz="3200" dirty="0"/>
          </a:p>
          <a:p>
            <a:pPr marL="742950" indent="-742950" algn="l">
              <a:buFont typeface="+mj-lt"/>
              <a:buAutoNum type="arabicPeriod"/>
            </a:pPr>
            <a:r>
              <a:rPr lang="en-US" sz="3200" dirty="0"/>
              <a:t>A history (score, </a:t>
            </a:r>
            <a:r>
              <a:rPr lang="pl-PL" sz="3200" dirty="0"/>
              <a:t>configuration)</a:t>
            </a:r>
            <a:endParaRPr lang="en-US" sz="3200" i="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395A5E-815F-4A9A-B3D7-B501DEAAB559}"/>
              </a:ext>
            </a:extLst>
          </p:cNvPr>
          <p:cNvSpPr txBox="1"/>
          <p:nvPr/>
        </p:nvSpPr>
        <p:spPr>
          <a:xfrm>
            <a:off x="2498846" y="7108820"/>
            <a:ext cx="1083309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Also called SMAC (Sequential Model-based Algorithms Configuration):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CFB8E-B353-4C86-B291-21EBD7E1624E}"/>
              </a:ext>
            </a:extLst>
          </p:cNvPr>
          <p:cNvSpPr txBox="1"/>
          <p:nvPr/>
        </p:nvSpPr>
        <p:spPr>
          <a:xfrm>
            <a:off x="2965845" y="7717062"/>
            <a:ext cx="1140857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sz="2400" b="1" dirty="0" err="1"/>
              <a:t>Warmstarting</a:t>
            </a:r>
            <a:r>
              <a:rPr lang="en-US" sz="2400" b="1" dirty="0"/>
              <a:t> of Model-Based Algorithm Configuration</a:t>
            </a:r>
            <a:r>
              <a:rPr lang="pl-PL" sz="2400" dirty="0"/>
              <a:t>, </a:t>
            </a:r>
            <a:r>
              <a:rPr lang="en-US" sz="2400" dirty="0"/>
              <a:t>Marius Lindauer, Frank </a:t>
            </a:r>
            <a:r>
              <a:rPr lang="en-US" sz="2400" dirty="0" err="1"/>
              <a:t>Hutter</a:t>
            </a:r>
            <a:r>
              <a:rPr lang="pl-PL" sz="2400" dirty="0"/>
              <a:t>,</a:t>
            </a:r>
            <a:br>
              <a:rPr lang="pl-PL" sz="2400" dirty="0"/>
            </a:br>
            <a:r>
              <a:rPr lang="en-US" sz="2400" dirty="0"/>
              <a:t>Conference on Artificial Intelligence (AAAI-18)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242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RÃ©sultat de recherche d'images pour &quot;hyperparameter grid search&quot;">
            <a:extLst>
              <a:ext uri="{FF2B5EF4-FFF2-40B4-BE49-F238E27FC236}">
                <a16:creationId xmlns:a16="http://schemas.microsoft.com/office/drawing/2014/main" id="{CF7357B7-AF02-4E70-9F24-0D66B40C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53" y="2109532"/>
            <a:ext cx="11148135" cy="55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Hyperparameter tuning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hape 119"/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F25AC-0E47-4292-9A01-535E36121E02}"/>
              </a:ext>
            </a:extLst>
          </p:cNvPr>
          <p:cNvSpPr/>
          <p:nvPr/>
        </p:nvSpPr>
        <p:spPr>
          <a:xfrm>
            <a:off x="565237" y="1357923"/>
            <a:ext cx="134692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 techniques:</a:t>
            </a:r>
          </a:p>
          <a:p>
            <a:pPr marL="0" indent="0" algn="l">
              <a:buNone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Grid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Iterated Local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approachs</a:t>
            </a:r>
          </a:p>
          <a:p>
            <a:pPr lvl="1" indent="0" algn="l">
              <a:spcBef>
                <a:spcPts val="0"/>
              </a:spcBef>
              <a:buSzPct val="100000"/>
            </a:pP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764700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81C56-56E6-4E70-9DAB-A435441AC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19" y="3314548"/>
            <a:ext cx="13020107" cy="4823142"/>
          </a:xfrm>
          <a:prstGeom prst="rect">
            <a:avLst/>
          </a:prstGeom>
        </p:spPr>
      </p:pic>
      <p:sp>
        <p:nvSpPr>
          <p:cNvPr id="7" name="Shape 116">
            <a:extLst>
              <a:ext uri="{FF2B5EF4-FFF2-40B4-BE49-F238E27FC236}">
                <a16:creationId xmlns:a16="http://schemas.microsoft.com/office/drawing/2014/main" id="{2F7394F5-5E52-4911-B0FC-6A7F3BEB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Hyperparameter tuning</a:t>
            </a:r>
            <a:endParaRPr sz="4400" dirty="0"/>
          </a:p>
        </p:txBody>
      </p:sp>
      <p:sp>
        <p:nvSpPr>
          <p:cNvPr id="8" name="Shape 119">
            <a:extLst>
              <a:ext uri="{FF2B5EF4-FFF2-40B4-BE49-F238E27FC236}">
                <a16:creationId xmlns:a16="http://schemas.microsoft.com/office/drawing/2014/main" id="{E0839744-E77F-45ED-8600-5AFEB12B4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Basic implementation with Scikit-Learn: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4413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1223322" y="4338897"/>
            <a:ext cx="14784135" cy="1075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ts val="9001"/>
              </a:lnSpc>
              <a:defRPr sz="1800"/>
            </a:pPr>
            <a:r>
              <a:rPr lang="pl-PL" sz="7200" b="1" dirty="0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CASH </a:t>
            </a:r>
            <a:r>
              <a:rPr lang="pl-PL" sz="7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aka</a:t>
            </a:r>
            <a:r>
              <a:rPr lang="pl-PL" sz="7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 non-</a:t>
            </a:r>
            <a:r>
              <a:rPr lang="pl-PL" sz="7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practical</a:t>
            </a:r>
            <a:r>
              <a:rPr lang="pl-PL" sz="7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 </a:t>
            </a:r>
            <a:r>
              <a:rPr lang="pl-PL" sz="7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AutoML</a:t>
            </a:r>
            <a:endParaRPr sz="7200" dirty="0">
              <a:solidFill>
                <a:srgbClr val="FFFFFF"/>
              </a:solidFill>
              <a:latin typeface="Arial"/>
              <a:ea typeface="Arial"/>
              <a:cs typeface="Arial"/>
              <a:sym typeface="Helvetica Neue Thin"/>
            </a:endParaRPr>
          </a:p>
        </p:txBody>
      </p:sp>
      <p:pic>
        <p:nvPicPr>
          <p:cNvPr id="441" name="dropped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5593066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Hyperparameter tuning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hape 119"/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F25AC-0E47-4292-9A01-535E36121E02}"/>
              </a:ext>
            </a:extLst>
          </p:cNvPr>
          <p:cNvSpPr/>
          <p:nvPr/>
        </p:nvSpPr>
        <p:spPr>
          <a:xfrm>
            <a:off x="565237" y="1357923"/>
            <a:ext cx="134692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 techniques:</a:t>
            </a:r>
          </a:p>
          <a:p>
            <a:pPr marL="0" indent="0" algn="l">
              <a:buNone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Grid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Iterated Local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approaches</a:t>
            </a:r>
          </a:p>
          <a:p>
            <a:pPr lvl="1" indent="0" algn="l">
              <a:spcBef>
                <a:spcPts val="0"/>
              </a:spcBef>
              <a:buSzPct val="100000"/>
            </a:pP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  <p:pic>
        <p:nvPicPr>
          <p:cNvPr id="26628" name="Picture 4" descr="RÃ©sultat de recherche d'images pour &quot;hyperparameter random search&quot;">
            <a:extLst>
              <a:ext uri="{FF2B5EF4-FFF2-40B4-BE49-F238E27FC236}">
                <a16:creationId xmlns:a16="http://schemas.microsoft.com/office/drawing/2014/main" id="{BBE32193-5160-48BC-9013-B3C12350E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788" y="1469402"/>
            <a:ext cx="8007455" cy="80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4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81C56-56E6-4E70-9DAB-A435441AC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563" y="2269848"/>
            <a:ext cx="9758594" cy="36149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Shape 116">
            <a:extLst>
              <a:ext uri="{FF2B5EF4-FFF2-40B4-BE49-F238E27FC236}">
                <a16:creationId xmlns:a16="http://schemas.microsoft.com/office/drawing/2014/main" id="{2F7394F5-5E52-4911-B0FC-6A7F3BEB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Hyperparameter tuning</a:t>
            </a:r>
            <a:endParaRPr sz="4400" dirty="0"/>
          </a:p>
        </p:txBody>
      </p:sp>
      <p:sp>
        <p:nvSpPr>
          <p:cNvPr id="8" name="Shape 119">
            <a:extLst>
              <a:ext uri="{FF2B5EF4-FFF2-40B4-BE49-F238E27FC236}">
                <a16:creationId xmlns:a16="http://schemas.microsoft.com/office/drawing/2014/main" id="{E0839744-E77F-45ED-8600-5AFEB12B4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Basic implementation with Scikit-Learn: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D0EF6B-1B28-4508-BD51-1FC149DE6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563" y="6076974"/>
            <a:ext cx="9758596" cy="36149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DC5B4E-1B35-414B-9371-B310B507B713}"/>
              </a:ext>
            </a:extLst>
          </p:cNvPr>
          <p:cNvCxnSpPr>
            <a:cxnSpLocks/>
          </p:cNvCxnSpPr>
          <p:nvPr/>
        </p:nvCxnSpPr>
        <p:spPr>
          <a:xfrm flipV="1">
            <a:off x="3894657" y="8907047"/>
            <a:ext cx="1234422" cy="18872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930342D-E989-475B-8618-C9B445A6AA0F}"/>
              </a:ext>
            </a:extLst>
          </p:cNvPr>
          <p:cNvSpPr txBox="1"/>
          <p:nvPr/>
        </p:nvSpPr>
        <p:spPr>
          <a:xfrm>
            <a:off x="3765616" y="8467932"/>
            <a:ext cx="358912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RandomizedSearchCV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9031A6-64B2-4355-9193-DB8D3AC1D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3505" y="2269848"/>
            <a:ext cx="3699727" cy="74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6470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Ã©sultat de recherche d'images">
            <a:extLst>
              <a:ext uri="{FF2B5EF4-FFF2-40B4-BE49-F238E27FC236}">
                <a16:creationId xmlns:a16="http://schemas.microsoft.com/office/drawing/2014/main" id="{C2FB9576-7609-4DD3-A118-02E6215C9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70" y="2434055"/>
            <a:ext cx="10348852" cy="73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Hyperparameter tuning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hape 119"/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F25AC-0E47-4292-9A01-535E36121E02}"/>
              </a:ext>
            </a:extLst>
          </p:cNvPr>
          <p:cNvSpPr/>
          <p:nvPr/>
        </p:nvSpPr>
        <p:spPr>
          <a:xfrm>
            <a:off x="565237" y="1357923"/>
            <a:ext cx="134692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 techniques:</a:t>
            </a:r>
          </a:p>
          <a:p>
            <a:pPr marL="0" indent="0" algn="l">
              <a:buNone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Grid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Iterated Local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approaches</a:t>
            </a:r>
          </a:p>
          <a:p>
            <a:pPr lvl="1" indent="0" algn="l">
              <a:spcBef>
                <a:spcPts val="0"/>
              </a:spcBef>
              <a:buSzPct val="100000"/>
            </a:pP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A0174F-B528-4184-9775-9A88775C2656}"/>
              </a:ext>
            </a:extLst>
          </p:cNvPr>
          <p:cNvSpPr/>
          <p:nvPr/>
        </p:nvSpPr>
        <p:spPr>
          <a:xfrm>
            <a:off x="11305309" y="3886200"/>
            <a:ext cx="2729139" cy="2750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0585FA-D3DC-487A-B726-B4FF2D0239AA}"/>
              </a:ext>
            </a:extLst>
          </p:cNvPr>
          <p:cNvSpPr/>
          <p:nvPr/>
        </p:nvSpPr>
        <p:spPr>
          <a:xfrm>
            <a:off x="495095" y="6775034"/>
            <a:ext cx="2313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Helvetica" panose="020B0604020202020204" pitchFamily="34" charset="0"/>
              </a:rPr>
              <a:t>ParamILS</a:t>
            </a:r>
            <a:endParaRPr lang="en-US" b="1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4F5CF-09B6-4966-B697-171F179A64F4}"/>
              </a:ext>
            </a:extLst>
          </p:cNvPr>
          <p:cNvSpPr txBox="1"/>
          <p:nvPr/>
        </p:nvSpPr>
        <p:spPr>
          <a:xfrm>
            <a:off x="430141" y="5989451"/>
            <a:ext cx="326371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Implementation: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EE9793-38B4-4F1F-8FFC-3A68CB35DB43}"/>
              </a:ext>
            </a:extLst>
          </p:cNvPr>
          <p:cNvSpPr txBox="1"/>
          <p:nvPr/>
        </p:nvSpPr>
        <p:spPr>
          <a:xfrm>
            <a:off x="495095" y="7443390"/>
            <a:ext cx="680474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400" dirty="0">
                <a:solidFill>
                  <a:srgbClr val="000000"/>
                </a:solidFill>
              </a:rPr>
              <a:t>http://www.cs.ubc.ca/labs/beta/Projects/ParamILS/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94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Hyperparameter tuning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F25AC-0E47-4292-9A01-535E36121E02}"/>
              </a:ext>
            </a:extLst>
          </p:cNvPr>
          <p:cNvSpPr/>
          <p:nvPr/>
        </p:nvSpPr>
        <p:spPr>
          <a:xfrm>
            <a:off x="565237" y="1357923"/>
            <a:ext cx="134692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 techniques:</a:t>
            </a:r>
          </a:p>
          <a:p>
            <a:pPr marL="0" indent="0" algn="l">
              <a:buNone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Grid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Iterated Local Search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approaches</a:t>
            </a:r>
          </a:p>
          <a:p>
            <a:pPr lvl="1" indent="0" algn="l">
              <a:spcBef>
                <a:spcPts val="0"/>
              </a:spcBef>
              <a:buSzPct val="100000"/>
            </a:pP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8DAFC-D474-4CE8-800A-9AD728E38A6C}"/>
              </a:ext>
            </a:extLst>
          </p:cNvPr>
          <p:cNvSpPr txBox="1"/>
          <p:nvPr/>
        </p:nvSpPr>
        <p:spPr>
          <a:xfrm>
            <a:off x="0" y="9209626"/>
            <a:ext cx="492121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l-PL" sz="2800" b="1" dirty="0">
                <a:solidFill>
                  <a:srgbClr val="000000"/>
                </a:solidFill>
              </a:rPr>
              <a:t>Image: </a:t>
            </a:r>
            <a:r>
              <a:rPr lang="pl-PL" sz="2800" dirty="0">
                <a:solidFill>
                  <a:srgbClr val="000000"/>
                </a:solidFill>
              </a:rPr>
              <a:t>http://http://neupy.com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 descr="Expected Improvement example">
            <a:extLst>
              <a:ext uri="{FF2B5EF4-FFF2-40B4-BE49-F238E27FC236}">
                <a16:creationId xmlns:a16="http://schemas.microsoft.com/office/drawing/2014/main" id="{C45E2727-443D-47EA-944F-D7EE9AFA7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826" y="3073239"/>
            <a:ext cx="9200429" cy="64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-images-1.medium.com/max/1000/1*u00KlxHhd1fz6-Jaeou6PA.png">
            <a:extLst>
              <a:ext uri="{FF2B5EF4-FFF2-40B4-BE49-F238E27FC236}">
                <a16:creationId xmlns:a16="http://schemas.microsoft.com/office/drawing/2014/main" id="{1675783B-F76C-40D6-A86A-C426C9BF6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93" y="1614898"/>
            <a:ext cx="6358955" cy="120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607990-5FF7-4E4E-BDA5-6CC421E4E2EF}"/>
              </a:ext>
            </a:extLst>
          </p:cNvPr>
          <p:cNvSpPr/>
          <p:nvPr/>
        </p:nvSpPr>
        <p:spPr>
          <a:xfrm>
            <a:off x="670819" y="6755972"/>
            <a:ext cx="2441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Helvetica" panose="020B0604020202020204" pitchFamily="34" charset="0"/>
              </a:rPr>
              <a:t>Spearmint</a:t>
            </a:r>
            <a:endParaRPr lang="en-US" b="1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284AAC-F05B-412E-841D-9BD03AEA7527}"/>
              </a:ext>
            </a:extLst>
          </p:cNvPr>
          <p:cNvSpPr txBox="1"/>
          <p:nvPr/>
        </p:nvSpPr>
        <p:spPr>
          <a:xfrm>
            <a:off x="321938" y="5989451"/>
            <a:ext cx="348012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Implementations: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EAF929-3CA8-4D72-9376-A79A8E84C373}"/>
              </a:ext>
            </a:extLst>
          </p:cNvPr>
          <p:cNvSpPr/>
          <p:nvPr/>
        </p:nvSpPr>
        <p:spPr>
          <a:xfrm>
            <a:off x="670819" y="7512234"/>
            <a:ext cx="1492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Helvetica" panose="020B0604020202020204" pitchFamily="34" charset="0"/>
              </a:rPr>
              <a:t>RoBO</a:t>
            </a:r>
            <a:endParaRPr lang="en-US" b="1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D85B73-A210-4E34-86F1-6028F386FDA6}"/>
              </a:ext>
            </a:extLst>
          </p:cNvPr>
          <p:cNvSpPr/>
          <p:nvPr/>
        </p:nvSpPr>
        <p:spPr>
          <a:xfrm>
            <a:off x="645791" y="8268496"/>
            <a:ext cx="4673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Helvetica" panose="020B0604020202020204" pitchFamily="34" charset="0"/>
              </a:rPr>
              <a:t>Hyperopt / Bayesopt</a:t>
            </a:r>
            <a:endParaRPr lang="en-US" b="1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7BC89C-BCDF-41A1-9925-F6C1C9E2F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75165"/>
            <a:ext cx="15220950" cy="4962525"/>
          </a:xfrm>
          <a:prstGeom prst="rect">
            <a:avLst/>
          </a:prstGeom>
        </p:spPr>
      </p:pic>
      <p:sp>
        <p:nvSpPr>
          <p:cNvPr id="6" name="Shape 116">
            <a:extLst>
              <a:ext uri="{FF2B5EF4-FFF2-40B4-BE49-F238E27FC236}">
                <a16:creationId xmlns:a16="http://schemas.microsoft.com/office/drawing/2014/main" id="{E7F4C461-9538-4F42-A03C-8B0ADED2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Hyperparameter tuning</a:t>
            </a:r>
            <a:endParaRPr sz="4400" dirty="0"/>
          </a:p>
        </p:txBody>
      </p:sp>
      <p:sp>
        <p:nvSpPr>
          <p:cNvPr id="7" name="Shape 119">
            <a:extLst>
              <a:ext uri="{FF2B5EF4-FFF2-40B4-BE49-F238E27FC236}">
                <a16:creationId xmlns:a16="http://schemas.microsoft.com/office/drawing/2014/main" id="{F49380DE-F0DF-4367-9F90-DC43B12E7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Basic implementation with hyperopt: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5477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1223322" y="4338897"/>
            <a:ext cx="14784135" cy="1075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ts val="9001"/>
              </a:lnSpc>
              <a:defRPr sz="1800"/>
            </a:pPr>
            <a:r>
              <a:rPr lang="pl-PL" sz="7200" b="1" dirty="0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DPSH </a:t>
            </a:r>
            <a:r>
              <a:rPr lang="pl-PL" sz="7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aka</a:t>
            </a:r>
            <a:r>
              <a:rPr lang="pl-PL" sz="7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 </a:t>
            </a:r>
            <a:r>
              <a:rPr lang="pl-PL" sz="7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practical</a:t>
            </a:r>
            <a:r>
              <a:rPr lang="pl-PL" sz="7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 </a:t>
            </a:r>
            <a:r>
              <a:rPr lang="pl-PL" sz="7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AutoML</a:t>
            </a:r>
            <a:endParaRPr sz="7200" dirty="0">
              <a:solidFill>
                <a:srgbClr val="FFFFFF"/>
              </a:solidFill>
              <a:latin typeface="Arial"/>
              <a:ea typeface="Arial"/>
              <a:cs typeface="Arial"/>
              <a:sym typeface="Helvetica Neue Thin"/>
            </a:endParaRPr>
          </a:p>
        </p:txBody>
      </p:sp>
      <p:pic>
        <p:nvPicPr>
          <p:cNvPr id="441" name="dropped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871188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620E5-E507-8E4F-94FB-0D46600DC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95" y="2749114"/>
            <a:ext cx="4597400" cy="1358900"/>
          </a:xfrm>
          <a:prstGeom prst="rect">
            <a:avLst/>
          </a:prstGeom>
        </p:spPr>
      </p:pic>
      <p:sp>
        <p:nvSpPr>
          <p:cNvPr id="7" name="Shape 116">
            <a:extLst>
              <a:ext uri="{FF2B5EF4-FFF2-40B4-BE49-F238E27FC236}">
                <a16:creationId xmlns:a16="http://schemas.microsoft.com/office/drawing/2014/main" id="{9BEBE667-79A6-CE40-A8B2-21353ECB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Data </a:t>
            </a:r>
            <a:r>
              <a:rPr lang="pl-PL" sz="4400" dirty="0" err="1"/>
              <a:t>Pipeline</a:t>
            </a:r>
            <a:r>
              <a:rPr lang="pl-PL" sz="4400" dirty="0"/>
              <a:t> </a:t>
            </a:r>
            <a:r>
              <a:rPr lang="pl-PL" sz="4400" dirty="0" err="1"/>
              <a:t>Selection</a:t>
            </a:r>
            <a:r>
              <a:rPr lang="pl-PL" sz="4400" dirty="0"/>
              <a:t> and </a:t>
            </a:r>
            <a:r>
              <a:rPr lang="pl-PL" sz="4400" dirty="0" err="1"/>
              <a:t>Hyperameter</a:t>
            </a:r>
            <a:r>
              <a:rPr lang="pl-PL" sz="4400" dirty="0"/>
              <a:t> </a:t>
            </a:r>
            <a:r>
              <a:rPr lang="pl-PL" sz="4400" dirty="0" err="1"/>
              <a:t>optimization</a:t>
            </a:r>
            <a:endParaRPr sz="4400" dirty="0"/>
          </a:p>
        </p:txBody>
      </p:sp>
      <p:sp>
        <p:nvSpPr>
          <p:cNvPr id="8" name="Shape 119">
            <a:extLst>
              <a:ext uri="{FF2B5EF4-FFF2-40B4-BE49-F238E27FC236}">
                <a16:creationId xmlns:a16="http://schemas.microsoft.com/office/drawing/2014/main" id="{28E2CDCA-C51C-9A47-BBA4-5DDFC6C8B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A </a:t>
            </a:r>
            <a:r>
              <a:rPr lang="pl-PL" sz="3200" b="1" dirty="0" err="1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formal</a:t>
            </a: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pl-PL" sz="3200" b="1" dirty="0" err="1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definition</a:t>
            </a: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 of </a:t>
            </a:r>
            <a:r>
              <a:rPr lang="pl-PL" sz="3200" b="1" dirty="0" err="1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an</a:t>
            </a: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 operator: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2201C796-02B1-9648-A6CC-C528EBCE15B8}"/>
              </a:ext>
            </a:extLst>
          </p:cNvPr>
          <p:cNvSpPr txBox="1">
            <a:spLocks/>
          </p:cNvSpPr>
          <p:nvPr/>
        </p:nvSpPr>
        <p:spPr>
          <a:xfrm>
            <a:off x="2781137" y="4743091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r>
              <a:rPr lang="pl-PL" sz="3200" b="1" dirty="0" err="1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Pipeline</a:t>
            </a: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pl-PL" sz="3200" b="1" dirty="0" err="1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prototypes</a:t>
            </a: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:</a:t>
            </a:r>
            <a:r>
              <a:rPr lang="pl-PL" sz="3200" dirty="0"/>
              <a:t> </a:t>
            </a:r>
            <a:r>
              <a:rPr lang="pl-PL" sz="3200" dirty="0" err="1"/>
              <a:t>particular</a:t>
            </a:r>
            <a:r>
              <a:rPr lang="pl-PL" sz="3200" dirty="0"/>
              <a:t> </a:t>
            </a:r>
            <a:r>
              <a:rPr lang="pl-PL" sz="3200" dirty="0" err="1"/>
              <a:t>graph</a:t>
            </a:r>
            <a:r>
              <a:rPr lang="pl-PL" sz="3200" dirty="0"/>
              <a:t> </a:t>
            </a:r>
            <a:r>
              <a:rPr lang="pl-PL" sz="3200" dirty="0" err="1"/>
              <a:t>topology</a:t>
            </a:r>
            <a:r>
              <a:rPr lang="pl-PL" sz="3200" dirty="0"/>
              <a:t> </a:t>
            </a:r>
            <a:r>
              <a:rPr lang="pl-PL" sz="3200" dirty="0" err="1"/>
              <a:t>organized</a:t>
            </a:r>
            <a:r>
              <a:rPr lang="pl-PL" sz="3200" dirty="0"/>
              <a:t> in </a:t>
            </a:r>
            <a:r>
              <a:rPr lang="pl-PL" sz="3200" dirty="0" err="1"/>
              <a:t>layers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0CA128-390D-CB45-A068-0DC2B66A2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95" y="5241218"/>
            <a:ext cx="14450471" cy="47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09262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61C74-860F-5345-888E-757870767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32" y="2728996"/>
            <a:ext cx="13030200" cy="1447800"/>
          </a:xfrm>
          <a:prstGeom prst="rect">
            <a:avLst/>
          </a:prstGeom>
        </p:spPr>
      </p:pic>
      <p:sp>
        <p:nvSpPr>
          <p:cNvPr id="7" name="Shape 116">
            <a:extLst>
              <a:ext uri="{FF2B5EF4-FFF2-40B4-BE49-F238E27FC236}">
                <a16:creationId xmlns:a16="http://schemas.microsoft.com/office/drawing/2014/main" id="{9BEBE667-79A6-CE40-A8B2-21353ECB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Data </a:t>
            </a:r>
            <a:r>
              <a:rPr lang="pl-PL" sz="4400" dirty="0" err="1"/>
              <a:t>Pipeline</a:t>
            </a:r>
            <a:r>
              <a:rPr lang="pl-PL" sz="4400" dirty="0"/>
              <a:t> </a:t>
            </a:r>
            <a:r>
              <a:rPr lang="pl-PL" sz="4400" dirty="0" err="1"/>
              <a:t>Selection</a:t>
            </a:r>
            <a:r>
              <a:rPr lang="pl-PL" sz="4400" dirty="0"/>
              <a:t> and </a:t>
            </a:r>
            <a:r>
              <a:rPr lang="pl-PL" sz="4400" dirty="0" err="1"/>
              <a:t>Hyperameter</a:t>
            </a:r>
            <a:r>
              <a:rPr lang="pl-PL" sz="4400" dirty="0"/>
              <a:t> </a:t>
            </a:r>
            <a:r>
              <a:rPr lang="pl-PL" sz="4400" dirty="0" err="1"/>
              <a:t>optimization</a:t>
            </a:r>
            <a:endParaRPr sz="4400" dirty="0"/>
          </a:p>
        </p:txBody>
      </p:sp>
      <p:sp>
        <p:nvSpPr>
          <p:cNvPr id="8" name="Shape 119">
            <a:extLst>
              <a:ext uri="{FF2B5EF4-FFF2-40B4-BE49-F238E27FC236}">
                <a16:creationId xmlns:a16="http://schemas.microsoft.com/office/drawing/2014/main" id="{28E2CDCA-C51C-9A47-BBA4-5DDFC6C8B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The </a:t>
            </a:r>
            <a:r>
              <a:rPr lang="pl-PL" sz="3200" b="1" dirty="0" err="1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new</a:t>
            </a: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 problem: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hape 119">
            <a:extLst>
              <a:ext uri="{FF2B5EF4-FFF2-40B4-BE49-F238E27FC236}">
                <a16:creationId xmlns:a16="http://schemas.microsoft.com/office/drawing/2014/main" id="{2201C796-02B1-9648-A6CC-C528EBCE15B8}"/>
              </a:ext>
            </a:extLst>
          </p:cNvPr>
          <p:cNvSpPr txBox="1">
            <a:spLocks/>
          </p:cNvSpPr>
          <p:nvPr/>
        </p:nvSpPr>
        <p:spPr>
          <a:xfrm>
            <a:off x="3684110" y="3666918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Shape 119">
            <a:extLst>
              <a:ext uri="{FF2B5EF4-FFF2-40B4-BE49-F238E27FC236}">
                <a16:creationId xmlns:a16="http://schemas.microsoft.com/office/drawing/2014/main" id="{E4A4A4A8-5C38-8649-814F-90FC6B414ECA}"/>
              </a:ext>
            </a:extLst>
          </p:cNvPr>
          <p:cNvSpPr txBox="1">
            <a:spLocks/>
          </p:cNvSpPr>
          <p:nvPr/>
        </p:nvSpPr>
        <p:spPr>
          <a:xfrm>
            <a:off x="2781137" y="4876800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r>
              <a:rPr lang="pl-PL" sz="3200" b="1" dirty="0" err="1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Advantages</a:t>
            </a: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:</a:t>
            </a:r>
          </a:p>
          <a:p>
            <a:pPr marL="0" indent="0">
              <a:buFontTx/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227D7-8558-1C47-88C2-65AB6AAD15A7}"/>
              </a:ext>
            </a:extLst>
          </p:cNvPr>
          <p:cNvSpPr/>
          <p:nvPr/>
        </p:nvSpPr>
        <p:spPr>
          <a:xfrm>
            <a:off x="3354086" y="5641134"/>
            <a:ext cx="12085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pl-PL" sz="3200" dirty="0" err="1"/>
              <a:t>Aligned</a:t>
            </a:r>
            <a:r>
              <a:rPr lang="pl-PL" sz="3200" dirty="0"/>
              <a:t> on </a:t>
            </a:r>
            <a:r>
              <a:rPr lang="pl-PL" sz="3200" dirty="0" err="1"/>
              <a:t>practices</a:t>
            </a:r>
            <a:r>
              <a:rPr lang="pl-PL" sz="3200" dirty="0"/>
              <a:t> and real </a:t>
            </a:r>
            <a:r>
              <a:rPr lang="pl-PL" sz="3200" dirty="0" err="1"/>
              <a:t>use-cases</a:t>
            </a:r>
            <a:endParaRPr lang="en-US" sz="3200" dirty="0"/>
          </a:p>
          <a:p>
            <a:pPr marL="742950" indent="-742950" algn="l">
              <a:buFont typeface="+mj-lt"/>
              <a:buAutoNum type="arabicPeriod"/>
            </a:pPr>
            <a:r>
              <a:rPr lang="pl-PL" sz="3200" dirty="0" err="1"/>
              <a:t>Cheap</a:t>
            </a:r>
            <a:r>
              <a:rPr lang="pl-PL" sz="3200" dirty="0"/>
              <a:t> offline </a:t>
            </a:r>
            <a:r>
              <a:rPr lang="pl-PL" sz="3200" dirty="0" err="1"/>
              <a:t>compatibility</a:t>
            </a:r>
            <a:r>
              <a:rPr lang="pl-PL" sz="3200" dirty="0"/>
              <a:t> </a:t>
            </a:r>
            <a:r>
              <a:rPr lang="pl-PL" sz="3200" dirty="0" err="1"/>
              <a:t>check</a:t>
            </a:r>
            <a:endParaRPr lang="pl-PL" sz="3200" dirty="0"/>
          </a:p>
          <a:p>
            <a:pPr marL="742950" indent="-742950" algn="l">
              <a:buFont typeface="+mj-lt"/>
              <a:buAutoNum type="arabicPeriod"/>
            </a:pPr>
            <a:r>
              <a:rPr lang="pl-PL" sz="3200" dirty="0" err="1"/>
              <a:t>Flexible</a:t>
            </a:r>
            <a:r>
              <a:rPr lang="pl-PL" sz="3200" dirty="0"/>
              <a:t> </a:t>
            </a:r>
            <a:r>
              <a:rPr lang="pl-PL" sz="3200" dirty="0" err="1"/>
              <a:t>w.r.t</a:t>
            </a:r>
            <a:r>
              <a:rPr lang="pl-PL" sz="3200" dirty="0"/>
              <a:t>. </a:t>
            </a:r>
            <a:r>
              <a:rPr lang="pl-PL" sz="3200" dirty="0" err="1"/>
              <a:t>domain</a:t>
            </a:r>
            <a:r>
              <a:rPr lang="pl-PL" sz="3200" dirty="0"/>
              <a:t> </a:t>
            </a:r>
            <a:r>
              <a:rPr lang="pl-PL" sz="3200" dirty="0" err="1"/>
              <a:t>knowledge</a:t>
            </a:r>
            <a:r>
              <a:rPr lang="pl-PL" sz="3200" dirty="0"/>
              <a:t> / </a:t>
            </a:r>
            <a:r>
              <a:rPr lang="pl-PL" sz="3200" dirty="0" err="1"/>
              <a:t>search</a:t>
            </a:r>
            <a:r>
              <a:rPr lang="pl-PL" sz="3200" dirty="0"/>
              <a:t> </a:t>
            </a:r>
            <a:r>
              <a:rPr lang="pl-PL" sz="3200" dirty="0" err="1"/>
              <a:t>space</a:t>
            </a:r>
            <a:endParaRPr lang="en-US" sz="3200" dirty="0"/>
          </a:p>
        </p:txBody>
      </p:sp>
      <p:sp>
        <p:nvSpPr>
          <p:cNvPr id="15" name="Shape 119">
            <a:extLst>
              <a:ext uri="{FF2B5EF4-FFF2-40B4-BE49-F238E27FC236}">
                <a16:creationId xmlns:a16="http://schemas.microsoft.com/office/drawing/2014/main" id="{51DBE3FA-9CAF-FB41-9113-F218B9AC92DE}"/>
              </a:ext>
            </a:extLst>
          </p:cNvPr>
          <p:cNvSpPr txBox="1">
            <a:spLocks/>
          </p:cNvSpPr>
          <p:nvPr/>
        </p:nvSpPr>
        <p:spPr>
          <a:xfrm>
            <a:off x="2674098" y="7437686"/>
            <a:ext cx="13583934" cy="754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r>
              <a:rPr lang="pl-PL" sz="3200" b="1" dirty="0" err="1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Drawbacks</a:t>
            </a: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:</a:t>
            </a:r>
          </a:p>
          <a:p>
            <a:pPr marL="0" indent="0">
              <a:buFontTx/>
              <a:buNone/>
            </a:pP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FFF821-85C4-E84E-A425-A7B9EC13F2FE}"/>
              </a:ext>
            </a:extLst>
          </p:cNvPr>
          <p:cNvSpPr/>
          <p:nvPr/>
        </p:nvSpPr>
        <p:spPr>
          <a:xfrm>
            <a:off x="3354085" y="8137690"/>
            <a:ext cx="12085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pl-PL" sz="3200" dirty="0" err="1"/>
              <a:t>Expensive</a:t>
            </a:r>
            <a:r>
              <a:rPr lang="pl-PL" sz="3200" dirty="0"/>
              <a:t> </a:t>
            </a:r>
            <a:r>
              <a:rPr lang="pl-PL" sz="3200" dirty="0" err="1"/>
              <a:t>search</a:t>
            </a:r>
            <a:r>
              <a:rPr lang="pl-PL" sz="3200" dirty="0"/>
              <a:t> </a:t>
            </a:r>
            <a:r>
              <a:rPr lang="pl-PL" sz="3200" dirty="0" err="1"/>
              <a:t>space</a:t>
            </a:r>
            <a:r>
              <a:rPr lang="pl-PL" sz="3200" dirty="0"/>
              <a:t> </a:t>
            </a:r>
            <a:r>
              <a:rPr lang="pl-PL" sz="3200" dirty="0" err="1"/>
              <a:t>if</a:t>
            </a:r>
            <a:r>
              <a:rPr lang="pl-PL" sz="3200" dirty="0"/>
              <a:t> no </a:t>
            </a:r>
            <a:r>
              <a:rPr lang="pl-PL" sz="3200" dirty="0" err="1"/>
              <a:t>domain</a:t>
            </a:r>
            <a:r>
              <a:rPr lang="pl-PL" sz="3200" dirty="0"/>
              <a:t> </a:t>
            </a:r>
            <a:r>
              <a:rPr lang="pl-PL" sz="3200" dirty="0" err="1"/>
              <a:t>knowledge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299915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FEF8B-BDF1-6E49-B36D-D447870D4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81" y="1852640"/>
            <a:ext cx="15176500" cy="74168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F057EC33-1687-204C-A66F-71B66701043A}"/>
              </a:ext>
            </a:extLst>
          </p:cNvPr>
          <p:cNvSpPr/>
          <p:nvPr/>
        </p:nvSpPr>
        <p:spPr>
          <a:xfrm>
            <a:off x="2628106" y="160338"/>
            <a:ext cx="5601286" cy="882078"/>
          </a:xfrm>
          <a:prstGeom prst="wedgeRectCallout">
            <a:avLst>
              <a:gd name="adj1" fmla="val -48582"/>
              <a:gd name="adj2" fmla="val 7701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AutoShape 8" descr="mage result for bluemix">
            <a:extLst>
              <a:ext uri="{FF2B5EF4-FFF2-40B4-BE49-F238E27FC236}">
                <a16:creationId xmlns:a16="http://schemas.microsoft.com/office/drawing/2014/main" id="{5A4346CA-6CB4-9045-8015-3296C6A4AB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A3448C-437E-4749-91B9-6F395DC9B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7" y="122959"/>
            <a:ext cx="1316737" cy="13167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15AF07-D5E8-A54E-979A-84D5B6B04866}"/>
              </a:ext>
            </a:extLst>
          </p:cNvPr>
          <p:cNvSpPr txBox="1"/>
          <p:nvPr/>
        </p:nvSpPr>
        <p:spPr>
          <a:xfrm>
            <a:off x="2824066" y="365415"/>
            <a:ext cx="540532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Is this approach tractable in practice?</a:t>
            </a:r>
          </a:p>
        </p:txBody>
      </p:sp>
    </p:spTree>
    <p:extLst>
      <p:ext uri="{BB962C8B-B14F-4D97-AF65-F5344CB8AC3E}">
        <p14:creationId xmlns:p14="http://schemas.microsoft.com/office/powerpoint/2010/main" val="342910518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40BF5D6F-E24F-D347-A717-AD296640C65D}"/>
              </a:ext>
            </a:extLst>
          </p:cNvPr>
          <p:cNvSpPr/>
          <p:nvPr/>
        </p:nvSpPr>
        <p:spPr>
          <a:xfrm>
            <a:off x="2628106" y="160338"/>
            <a:ext cx="10874534" cy="882078"/>
          </a:xfrm>
          <a:prstGeom prst="wedgeRectCallout">
            <a:avLst>
              <a:gd name="adj1" fmla="val -48582"/>
              <a:gd name="adj2" fmla="val 7701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10F21-644D-F943-8D8F-B42DAC426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1" y="1498600"/>
            <a:ext cx="16222019" cy="8132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215AFE-6DFE-C04D-AFF2-64E242818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7" y="122959"/>
            <a:ext cx="1316737" cy="1316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C2D513-54A5-144E-8D48-A1C23D785CF7}"/>
              </a:ext>
            </a:extLst>
          </p:cNvPr>
          <p:cNvSpPr txBox="1"/>
          <p:nvPr/>
        </p:nvSpPr>
        <p:spPr>
          <a:xfrm>
            <a:off x="2694431" y="357545"/>
            <a:ext cx="1045157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Is building good pipelines more important than selecting a good algorithm?</a:t>
            </a:r>
          </a:p>
        </p:txBody>
      </p:sp>
    </p:spTree>
    <p:extLst>
      <p:ext uri="{BB962C8B-B14F-4D97-AF65-F5344CB8AC3E}">
        <p14:creationId xmlns:p14="http://schemas.microsoft.com/office/powerpoint/2010/main" val="42669127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2E2E1-4E5C-D749-8CAD-2B9D2F6C3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1" y="3143250"/>
            <a:ext cx="16205200" cy="3467100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CC2BA3FC-65D9-B446-9721-091E26CCA5BC}"/>
              </a:ext>
            </a:extLst>
          </p:cNvPr>
          <p:cNvSpPr/>
          <p:nvPr/>
        </p:nvSpPr>
        <p:spPr>
          <a:xfrm rot="16200000">
            <a:off x="5933313" y="-665486"/>
            <a:ext cx="422910" cy="6772188"/>
          </a:xfrm>
          <a:prstGeom prst="rightBrace">
            <a:avLst>
              <a:gd name="adj1" fmla="val 8333"/>
              <a:gd name="adj2" fmla="val 5041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F164E-7E48-B745-AF4E-B964257344A7}"/>
              </a:ext>
            </a:extLst>
          </p:cNvPr>
          <p:cNvSpPr txBox="1"/>
          <p:nvPr/>
        </p:nvSpPr>
        <p:spPr>
          <a:xfrm>
            <a:off x="5683103" y="1914117"/>
            <a:ext cx="92333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80%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35F6CBE-A506-2C43-801E-6A85AD221D6B}"/>
              </a:ext>
            </a:extLst>
          </p:cNvPr>
          <p:cNvSpPr/>
          <p:nvPr/>
        </p:nvSpPr>
        <p:spPr>
          <a:xfrm rot="16200000">
            <a:off x="12086968" y="437442"/>
            <a:ext cx="422910" cy="4566331"/>
          </a:xfrm>
          <a:prstGeom prst="rightBrace">
            <a:avLst>
              <a:gd name="adj1" fmla="val 8333"/>
              <a:gd name="adj2" fmla="val 5041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F8156F-B0CA-8E43-AB29-8D3F9EFDD1B5}"/>
              </a:ext>
            </a:extLst>
          </p:cNvPr>
          <p:cNvSpPr txBox="1"/>
          <p:nvPr/>
        </p:nvSpPr>
        <p:spPr>
          <a:xfrm>
            <a:off x="11836758" y="1914117"/>
            <a:ext cx="92333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20%</a:t>
            </a:r>
          </a:p>
        </p:txBody>
      </p:sp>
      <p:sp>
        <p:nvSpPr>
          <p:cNvPr id="10" name="Shape 116">
            <a:extLst>
              <a:ext uri="{FF2B5EF4-FFF2-40B4-BE49-F238E27FC236}">
                <a16:creationId xmlns:a16="http://schemas.microsoft.com/office/drawing/2014/main" id="{D9C727E0-22C1-6E4D-955C-9B464638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The </a:t>
            </a:r>
            <a:r>
              <a:rPr lang="pl-PL" sz="4400" dirty="0" err="1"/>
              <a:t>quantitative</a:t>
            </a:r>
            <a:r>
              <a:rPr lang="pl-PL" sz="4400" dirty="0"/>
              <a:t> </a:t>
            </a:r>
            <a:r>
              <a:rPr lang="pl-PL" sz="4400" dirty="0" err="1"/>
              <a:t>rule</a:t>
            </a:r>
            <a:r>
              <a:rPr lang="pl-PL" sz="4400" dirty="0"/>
              <a:t> of </a:t>
            </a:r>
            <a:r>
              <a:rPr lang="pl-PL" sz="4400" dirty="0" err="1"/>
              <a:t>thumb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43570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1223322" y="4338897"/>
            <a:ext cx="14784135" cy="1075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ts val="9001"/>
              </a:lnSpc>
              <a:defRPr sz="1800"/>
            </a:pPr>
            <a:r>
              <a:rPr lang="pl-PL" sz="7200" b="1" dirty="0" err="1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Two-stage</a:t>
            </a:r>
            <a:r>
              <a:rPr lang="pl-PL" sz="7200" b="1" dirty="0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 </a:t>
            </a:r>
            <a:r>
              <a:rPr lang="pl-PL" sz="7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optimization</a:t>
            </a:r>
            <a:endParaRPr sz="7200" dirty="0">
              <a:solidFill>
                <a:srgbClr val="FFFFFF"/>
              </a:solidFill>
              <a:latin typeface="Arial"/>
              <a:ea typeface="Arial"/>
              <a:cs typeface="Arial"/>
              <a:sym typeface="Helvetica Neue Thin"/>
            </a:endParaRPr>
          </a:p>
        </p:txBody>
      </p:sp>
      <p:pic>
        <p:nvPicPr>
          <p:cNvPr id="441" name="dropped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24314067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85B62-B255-D441-B3F1-2FF39805B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6" y="2021439"/>
            <a:ext cx="16751809" cy="7101824"/>
          </a:xfrm>
          <a:prstGeom prst="rect">
            <a:avLst/>
          </a:prstGeom>
        </p:spPr>
      </p:pic>
      <p:sp>
        <p:nvSpPr>
          <p:cNvPr id="6" name="Shape 116">
            <a:extLst>
              <a:ext uri="{FF2B5EF4-FFF2-40B4-BE49-F238E27FC236}">
                <a16:creationId xmlns:a16="http://schemas.microsoft.com/office/drawing/2014/main" id="{6E84ECC0-3569-2F40-939E-FCBEB285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13722000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 err="1"/>
              <a:t>Two-stage</a:t>
            </a:r>
            <a:r>
              <a:rPr lang="pl-PL" sz="4400" dirty="0"/>
              <a:t> </a:t>
            </a:r>
            <a:r>
              <a:rPr lang="pl-PL" sz="4400" dirty="0" err="1"/>
              <a:t>optimization</a:t>
            </a:r>
            <a:r>
              <a:rPr lang="pl-PL" sz="4400" dirty="0"/>
              <a:t> </a:t>
            </a:r>
            <a:r>
              <a:rPr lang="pl-PL" sz="4400" dirty="0" err="1"/>
              <a:t>process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284567912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5F874-9906-3E45-810F-5D6186F22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7" y="1316736"/>
            <a:ext cx="16654827" cy="8173202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B9B2E4BE-ACA9-F545-A562-66B1FD445AE1}"/>
              </a:ext>
            </a:extLst>
          </p:cNvPr>
          <p:cNvSpPr/>
          <p:nvPr/>
        </p:nvSpPr>
        <p:spPr>
          <a:xfrm>
            <a:off x="2628106" y="122959"/>
            <a:ext cx="8482091" cy="882078"/>
          </a:xfrm>
          <a:prstGeom prst="wedgeRectCallout">
            <a:avLst>
              <a:gd name="adj1" fmla="val -48582"/>
              <a:gd name="adj2" fmla="val 7701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AutoShape 8" descr="mage result for bluemix">
            <a:extLst>
              <a:ext uri="{FF2B5EF4-FFF2-40B4-BE49-F238E27FC236}">
                <a16:creationId xmlns:a16="http://schemas.microsoft.com/office/drawing/2014/main" id="{A3C77A1C-17C1-CC44-943E-19B88031B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2C1E55-0CD7-DE49-9CC6-0F563CD90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7" y="122959"/>
            <a:ext cx="1316737" cy="13167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47FA3F-C758-B94C-8B3E-5DA296568AD4}"/>
              </a:ext>
            </a:extLst>
          </p:cNvPr>
          <p:cNvSpPr txBox="1"/>
          <p:nvPr/>
        </p:nvSpPr>
        <p:spPr>
          <a:xfrm>
            <a:off x="2694431" y="365415"/>
            <a:ext cx="841576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</a:rPr>
              <a:t>What are the benefits of the two-stage optimization process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609888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Shape 116">
            <a:extLst>
              <a:ext uri="{FF2B5EF4-FFF2-40B4-BE49-F238E27FC236}">
                <a16:creationId xmlns:a16="http://schemas.microsoft.com/office/drawing/2014/main" id="{88F410DF-921C-4BEF-8B6F-C5FD28128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Future work</a:t>
            </a:r>
            <a:endParaRPr sz="4400" dirty="0"/>
          </a:p>
        </p:txBody>
      </p:sp>
      <p:sp>
        <p:nvSpPr>
          <p:cNvPr id="26" name="AutoShape 2" descr="Znalezione obrazy dla zapytania spark apache">
            <a:extLst>
              <a:ext uri="{FF2B5EF4-FFF2-40B4-BE49-F238E27FC236}">
                <a16:creationId xmlns:a16="http://schemas.microsoft.com/office/drawing/2014/main" id="{5CDEDCEE-AAF6-4650-8DA3-A490229CF9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8" descr="mage result for bluemix">
            <a:extLst>
              <a:ext uri="{FF2B5EF4-FFF2-40B4-BE49-F238E27FC236}">
                <a16:creationId xmlns:a16="http://schemas.microsoft.com/office/drawing/2014/main" id="{13F304CF-B652-4BC3-B784-B088481A2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F18CBE-F92A-4908-B6A0-3B103F724D52}"/>
              </a:ext>
            </a:extLst>
          </p:cNvPr>
          <p:cNvSpPr/>
          <p:nvPr/>
        </p:nvSpPr>
        <p:spPr>
          <a:xfrm>
            <a:off x="2798771" y="1779491"/>
            <a:ext cx="134692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 in progress:</a:t>
            </a:r>
          </a:p>
          <a:p>
            <a:pPr marL="0" indent="0" algn="l">
              <a:buNone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Tests on larger </a:t>
            </a:r>
            <a:r>
              <a:rPr lang="pl-PL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spaces</a:t>
            </a: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Predicting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good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pipelines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without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building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them</a:t>
            </a: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Online / offline </a:t>
            </a:r>
            <a:r>
              <a:rPr lang="pl-PL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architecture</a:t>
            </a: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Open </a:t>
            </a:r>
            <a:r>
              <a:rPr lang="pl-PL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source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framework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  <p:pic>
        <p:nvPicPr>
          <p:cNvPr id="2050" name="Picture 2" descr="cb insights technology">
            <a:extLst>
              <a:ext uri="{FF2B5EF4-FFF2-40B4-BE49-F238E27FC236}">
                <a16:creationId xmlns:a16="http://schemas.microsoft.com/office/drawing/2014/main" id="{E3F4520C-F318-4676-AF8E-B321D964E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824" y="5055477"/>
            <a:ext cx="12564439" cy="598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94FB46-F223-43E1-8FB9-8CE1D9230826}"/>
              </a:ext>
            </a:extLst>
          </p:cNvPr>
          <p:cNvSpPr/>
          <p:nvPr/>
        </p:nvSpPr>
        <p:spPr>
          <a:xfrm>
            <a:off x="5921115" y="5201587"/>
            <a:ext cx="11419148" cy="584616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1861676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2254166" y="1140971"/>
            <a:ext cx="12056381" cy="1075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ts val="9001"/>
              </a:lnSpc>
              <a:defRPr sz="1800"/>
            </a:pPr>
            <a:r>
              <a:rPr lang="pl-PL" sz="7200" b="1" dirty="0" err="1">
                <a:solidFill>
                  <a:srgbClr val="1CAED1"/>
                </a:solidFill>
                <a:ea typeface="Arial"/>
                <a:cs typeface="Arial"/>
                <a:sym typeface="Helvetica Neue Bold for IBM"/>
              </a:rPr>
              <a:t>Thank</a:t>
            </a:r>
            <a:r>
              <a:rPr lang="pl-PL" sz="7200" b="1" dirty="0">
                <a:solidFill>
                  <a:srgbClr val="1CAED1"/>
                </a:solidFill>
                <a:ea typeface="Arial"/>
                <a:cs typeface="Arial"/>
                <a:sym typeface="Helvetica Neue Bold for IBM"/>
              </a:rPr>
              <a:t> </a:t>
            </a:r>
            <a:r>
              <a:rPr lang="pl-PL" sz="7200" b="1" dirty="0" err="1">
                <a:solidFill>
                  <a:srgbClr val="1CAED1"/>
                </a:solidFill>
                <a:ea typeface="Arial"/>
                <a:cs typeface="Arial"/>
                <a:sym typeface="Helvetica Neue Bold for IBM"/>
              </a:rPr>
              <a:t>you</a:t>
            </a:r>
            <a:endParaRPr sz="7200" dirty="0">
              <a:solidFill>
                <a:srgbClr val="FFFFFF"/>
              </a:solidFill>
              <a:ea typeface="Arial"/>
              <a:cs typeface="Arial"/>
              <a:sym typeface="Helvetica Neue Thin"/>
            </a:endParaRPr>
          </a:p>
        </p:txBody>
      </p:sp>
      <p:pic>
        <p:nvPicPr>
          <p:cNvPr id="441" name="dropped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0" name="Picture 2" descr="RÃ©sultat de recherche d'images pour &quot;questions?&quot;">
            <a:extLst>
              <a:ext uri="{FF2B5EF4-FFF2-40B4-BE49-F238E27FC236}">
                <a16:creationId xmlns:a16="http://schemas.microsoft.com/office/drawing/2014/main" id="{B1B38C91-41B5-4C4E-B5E3-5B09EF6C7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34" y="2819659"/>
            <a:ext cx="10763250" cy="3324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F4558B13-A98E-4114-BAD8-1E635B52B93E}"/>
              </a:ext>
            </a:extLst>
          </p:cNvPr>
          <p:cNvSpPr/>
          <p:nvPr/>
        </p:nvSpPr>
        <p:spPr>
          <a:xfrm rot="10800000">
            <a:off x="4751420" y="4322704"/>
            <a:ext cx="6659880" cy="3642360"/>
          </a:xfrm>
          <a:prstGeom prst="arc">
            <a:avLst>
              <a:gd name="adj1" fmla="val 15727269"/>
              <a:gd name="adj2" fmla="val 21517776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7F34C5-981B-4CC8-A8A5-29E2AA216F0F}"/>
              </a:ext>
            </a:extLst>
          </p:cNvPr>
          <p:cNvSpPr txBox="1"/>
          <p:nvPr/>
        </p:nvSpPr>
        <p:spPr>
          <a:xfrm>
            <a:off x="8482133" y="7646929"/>
            <a:ext cx="498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Idea-generator Pipeline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BD8C048-1E9B-49DF-BBD1-006009695F0E}"/>
              </a:ext>
            </a:extLst>
          </p:cNvPr>
          <p:cNvSpPr/>
          <p:nvPr/>
        </p:nvSpPr>
        <p:spPr>
          <a:xfrm>
            <a:off x="4617720" y="5984817"/>
            <a:ext cx="320040" cy="326698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5384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The milion-</a:t>
            </a:r>
            <a:r>
              <a:rPr lang="pl-PL" sz="4400" dirty="0" err="1"/>
              <a:t>dollar</a:t>
            </a:r>
            <a:r>
              <a:rPr lang="pl-PL" sz="4400" dirty="0"/>
              <a:t> </a:t>
            </a:r>
            <a:r>
              <a:rPr lang="en-US" sz="4400" dirty="0"/>
              <a:t>question</a:t>
            </a:r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AD2B8-57B5-473D-8962-EFF4551B6D1B}"/>
              </a:ext>
            </a:extLst>
          </p:cNvPr>
          <p:cNvSpPr/>
          <p:nvPr/>
        </p:nvSpPr>
        <p:spPr>
          <a:xfrm>
            <a:off x="1472180" y="8114505"/>
            <a:ext cx="14468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we know data are so important, why we treat them less seriously than algorithms?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90373-94C6-4347-B2E6-B21BE030C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635" y="1456803"/>
            <a:ext cx="897255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5495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The </a:t>
            </a:r>
            <a:r>
              <a:rPr lang="pl-PL" sz="4400" dirty="0" err="1"/>
              <a:t>fifty-cents</a:t>
            </a:r>
            <a:r>
              <a:rPr lang="pl-PL" sz="4400" dirty="0"/>
              <a:t> </a:t>
            </a:r>
            <a:r>
              <a:rPr lang="pl-PL" sz="4400" dirty="0" err="1"/>
              <a:t>answer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RÃ©sultat de recherche d'images pour &quot;data pipeline&quot;">
            <a:extLst>
              <a:ext uri="{FF2B5EF4-FFF2-40B4-BE49-F238E27FC236}">
                <a16:creationId xmlns:a16="http://schemas.microsoft.com/office/drawing/2014/main" id="{6254356C-E760-4DF3-83F4-1673BE88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79" y="3168416"/>
            <a:ext cx="14499772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84361E-C050-46B6-BC03-ACA3C199F1AA}"/>
              </a:ext>
            </a:extLst>
          </p:cNvPr>
          <p:cNvSpPr/>
          <p:nvPr/>
        </p:nvSpPr>
        <p:spPr>
          <a:xfrm>
            <a:off x="1215979" y="1849201"/>
            <a:ext cx="13469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Answer: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this guy to still have a job!</a:t>
            </a:r>
          </a:p>
        </p:txBody>
      </p:sp>
    </p:spTree>
    <p:extLst>
      <p:ext uri="{BB962C8B-B14F-4D97-AF65-F5344CB8AC3E}">
        <p14:creationId xmlns:p14="http://schemas.microsoft.com/office/powerpoint/2010/main" val="107957118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2E2E1-4E5C-D749-8CAD-2B9D2F6C3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1" y="3143250"/>
            <a:ext cx="16205200" cy="3467100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CC2BA3FC-65D9-B446-9721-091E26CCA5BC}"/>
              </a:ext>
            </a:extLst>
          </p:cNvPr>
          <p:cNvSpPr/>
          <p:nvPr/>
        </p:nvSpPr>
        <p:spPr>
          <a:xfrm rot="16200000">
            <a:off x="5933313" y="-665486"/>
            <a:ext cx="422910" cy="6772188"/>
          </a:xfrm>
          <a:prstGeom prst="rightBrace">
            <a:avLst>
              <a:gd name="adj1" fmla="val 8333"/>
              <a:gd name="adj2" fmla="val 5041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F164E-7E48-B745-AF4E-B964257344A7}"/>
              </a:ext>
            </a:extLst>
          </p:cNvPr>
          <p:cNvSpPr txBox="1"/>
          <p:nvPr/>
        </p:nvSpPr>
        <p:spPr>
          <a:xfrm>
            <a:off x="4795039" y="1914117"/>
            <a:ext cx="269945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This is </a:t>
            </a:r>
            <a:r>
              <a:rPr lang="en-US" sz="3200" dirty="0">
                <a:solidFill>
                  <a:srgbClr val="000000"/>
                </a:solidFill>
              </a:rPr>
              <a:t>difficult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35F6CBE-A506-2C43-801E-6A85AD221D6B}"/>
              </a:ext>
            </a:extLst>
          </p:cNvPr>
          <p:cNvSpPr/>
          <p:nvPr/>
        </p:nvSpPr>
        <p:spPr>
          <a:xfrm rot="16200000">
            <a:off x="12086968" y="437442"/>
            <a:ext cx="422910" cy="4566331"/>
          </a:xfrm>
          <a:prstGeom prst="rightBrace">
            <a:avLst>
              <a:gd name="adj1" fmla="val 8333"/>
              <a:gd name="adj2" fmla="val 5041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F8156F-B0CA-8E43-AB29-8D3F9EFDD1B5}"/>
              </a:ext>
            </a:extLst>
          </p:cNvPr>
          <p:cNvSpPr txBox="1"/>
          <p:nvPr/>
        </p:nvSpPr>
        <p:spPr>
          <a:xfrm>
            <a:off x="10834881" y="1914117"/>
            <a:ext cx="292708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This is </a:t>
            </a:r>
            <a:r>
              <a:rPr lang="en-US" sz="3200" dirty="0">
                <a:solidFill>
                  <a:srgbClr val="000000"/>
                </a:solidFill>
              </a:rPr>
              <a:t>not easy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Shape 116">
            <a:extLst>
              <a:ext uri="{FF2B5EF4-FFF2-40B4-BE49-F238E27FC236}">
                <a16:creationId xmlns:a16="http://schemas.microsoft.com/office/drawing/2014/main" id="{825C7DCA-D3D6-9542-B742-3057576B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My </a:t>
            </a:r>
            <a:r>
              <a:rPr lang="pl-PL" sz="4400" dirty="0" err="1"/>
              <a:t>qualitative</a:t>
            </a:r>
            <a:r>
              <a:rPr lang="pl-PL" sz="4400" dirty="0"/>
              <a:t> </a:t>
            </a:r>
            <a:r>
              <a:rPr lang="pl-PL" sz="4400" dirty="0" err="1"/>
              <a:t>rule</a:t>
            </a:r>
            <a:r>
              <a:rPr lang="pl-PL" sz="4400" dirty="0"/>
              <a:t> of </a:t>
            </a:r>
            <a:r>
              <a:rPr lang="pl-PL" sz="4400" dirty="0" err="1"/>
              <a:t>thumb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62448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The hard life of a data </a:t>
            </a:r>
            <a:r>
              <a:rPr lang="en-US" sz="4400" dirty="0"/>
              <a:t>scientist</a:t>
            </a:r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19">
            <a:extLst>
              <a:ext uri="{FF2B5EF4-FFF2-40B4-BE49-F238E27FC236}">
                <a16:creationId xmlns:a16="http://schemas.microsoft.com/office/drawing/2014/main" id="{B5C08692-C1DD-4996-AE3E-9472EDF65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0297" y="141826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Dealing with missing value: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Discarding? Row? Column?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Imputation? What imputation? Mean? Median? Model-based? What model?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Imbalanced datasets: 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Downsampling? Oversampling? 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Nothing? What bias it implies?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too large: 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Dimensional reductions: what algorithm? PCA? normalization or not?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Subsampling: what technique? what bias?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Outliers detection and curation: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threshold? What deviation measure? 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Trimming? Truncating? Censoring? Winsorizing? 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Encoding for method domain requirements: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Discretization? Grid? What step? Cluster? What method? What hyperparameter?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Categorial encoder? Binary? Hot-One? Helmert? Backward Difference?</a:t>
            </a:r>
          </a:p>
          <a:p>
            <a:pPr lvl="1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NLP: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many tokens? </a:t>
            </a:r>
          </a:p>
          <a:p>
            <a:pPr lvl="2" algn="l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Size of m-grams?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01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D39F8-4A88-284D-A645-7AAA53D58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31" y="4538752"/>
            <a:ext cx="14859000" cy="416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29061-6E32-9E4E-A341-1B7E0A9D3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87" y="2288982"/>
            <a:ext cx="9982200" cy="1054100"/>
          </a:xfrm>
          <a:prstGeom prst="rect">
            <a:avLst/>
          </a:prstGeom>
        </p:spPr>
      </p:pic>
      <p:sp>
        <p:nvSpPr>
          <p:cNvPr id="10" name="Shape 116">
            <a:extLst>
              <a:ext uri="{FF2B5EF4-FFF2-40B4-BE49-F238E27FC236}">
                <a16:creationId xmlns:a16="http://schemas.microsoft.com/office/drawing/2014/main" id="{455FAB10-D465-9047-B8E6-060418C5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Black-</a:t>
            </a:r>
            <a:r>
              <a:rPr lang="pl-PL" sz="4400" dirty="0" err="1"/>
              <a:t>box</a:t>
            </a:r>
            <a:r>
              <a:rPr lang="pl-PL" sz="4400" dirty="0"/>
              <a:t> </a:t>
            </a:r>
            <a:r>
              <a:rPr lang="pl-PL" sz="4400" dirty="0" err="1"/>
              <a:t>optimization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964924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2E2E1-4E5C-D749-8CAD-2B9D2F6C3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1" y="3143250"/>
            <a:ext cx="16205200" cy="3467100"/>
          </a:xfrm>
          <a:prstGeom prst="rect">
            <a:avLst/>
          </a:prstGeom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A27621D1-76DC-9A43-BD09-7A97C7330329}"/>
              </a:ext>
            </a:extLst>
          </p:cNvPr>
          <p:cNvSpPr/>
          <p:nvPr/>
        </p:nvSpPr>
        <p:spPr>
          <a:xfrm rot="16200000">
            <a:off x="12023216" y="542226"/>
            <a:ext cx="422910" cy="4462272"/>
          </a:xfrm>
          <a:prstGeom prst="rightBrace">
            <a:avLst>
              <a:gd name="adj1" fmla="val 8333"/>
              <a:gd name="adj2" fmla="val 5041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A4CAE-3399-9F4C-8D7D-E50BC62B3A59}"/>
              </a:ext>
            </a:extLst>
          </p:cNvPr>
          <p:cNvSpPr txBox="1"/>
          <p:nvPr/>
        </p:nvSpPr>
        <p:spPr>
          <a:xfrm>
            <a:off x="11624728" y="1936094"/>
            <a:ext cx="121988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CASH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29CD28-6559-704F-A014-24B48309A817}"/>
              </a:ext>
            </a:extLst>
          </p:cNvPr>
          <p:cNvSpPr/>
          <p:nvPr/>
        </p:nvSpPr>
        <p:spPr>
          <a:xfrm>
            <a:off x="897319" y="7330732"/>
            <a:ext cx="86677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latin typeface="Noto Serif" panose="02020502060505020204" pitchFamily="18" charset="0"/>
              </a:rPr>
              <a:t>The </a:t>
            </a:r>
            <a:r>
              <a:rPr lang="pl-PL" dirty="0" err="1">
                <a:latin typeface="Noto Serif" panose="02020502060505020204" pitchFamily="18" charset="0"/>
              </a:rPr>
              <a:t>greatest</a:t>
            </a:r>
            <a:r>
              <a:rPr lang="pl-PL" dirty="0">
                <a:latin typeface="Noto Serif" panose="02020502060505020204" pitchFamily="18" charset="0"/>
              </a:rPr>
              <a:t> trick the </a:t>
            </a:r>
            <a:r>
              <a:rPr lang="pl-PL" dirty="0" err="1">
                <a:latin typeface="Noto Serif" panose="02020502060505020204" pitchFamily="18" charset="0"/>
              </a:rPr>
              <a:t>Devil</a:t>
            </a:r>
            <a:r>
              <a:rPr lang="pl-PL" dirty="0">
                <a:latin typeface="Noto Serif" panose="02020502060505020204" pitchFamily="18" charset="0"/>
              </a:rPr>
              <a:t> </a:t>
            </a:r>
            <a:r>
              <a:rPr lang="pl-PL" dirty="0" err="1">
                <a:latin typeface="Noto Serif" panose="02020502060505020204" pitchFamily="18" charset="0"/>
              </a:rPr>
              <a:t>ever</a:t>
            </a:r>
            <a:r>
              <a:rPr lang="pl-PL" dirty="0">
                <a:latin typeface="Noto Serif" panose="02020502060505020204" pitchFamily="18" charset="0"/>
              </a:rPr>
              <a:t> </a:t>
            </a:r>
            <a:r>
              <a:rPr lang="pl-PL" dirty="0" err="1">
                <a:latin typeface="Noto Serif" panose="02020502060505020204" pitchFamily="18" charset="0"/>
              </a:rPr>
              <a:t>pulled</a:t>
            </a:r>
            <a:r>
              <a:rPr lang="pl-PL" dirty="0">
                <a:latin typeface="Noto Serif" panose="02020502060505020204" pitchFamily="18" charset="0"/>
              </a:rPr>
              <a:t> was </a:t>
            </a:r>
            <a:r>
              <a:rPr lang="pl-PL" dirty="0" err="1">
                <a:latin typeface="Noto Serif" panose="02020502060505020204" pitchFamily="18" charset="0"/>
              </a:rPr>
              <a:t>convincing</a:t>
            </a:r>
            <a:r>
              <a:rPr lang="pl-PL" dirty="0">
                <a:latin typeface="Noto Serif" panose="02020502060505020204" pitchFamily="18" charset="0"/>
              </a:rPr>
              <a:t> the </a:t>
            </a:r>
            <a:r>
              <a:rPr lang="pl-PL" dirty="0" err="1">
                <a:latin typeface="Noto Serif" panose="02020502060505020204" pitchFamily="18" charset="0"/>
              </a:rPr>
              <a:t>world</a:t>
            </a:r>
            <a:r>
              <a:rPr lang="pl-PL" dirty="0">
                <a:latin typeface="Noto Serif" panose="02020502060505020204" pitchFamily="18" charset="0"/>
              </a:rPr>
              <a:t> he </a:t>
            </a:r>
            <a:r>
              <a:rPr lang="pl-PL" dirty="0" err="1">
                <a:latin typeface="Noto Serif" panose="02020502060505020204" pitchFamily="18" charset="0"/>
              </a:rPr>
              <a:t>didn`t</a:t>
            </a:r>
            <a:r>
              <a:rPr lang="pl-PL" dirty="0">
                <a:latin typeface="Noto Serif" panose="02020502060505020204" pitchFamily="18" charset="0"/>
              </a:rPr>
              <a:t> </a:t>
            </a:r>
            <a:r>
              <a:rPr lang="pl-PL" dirty="0" err="1">
                <a:latin typeface="Noto Serif" panose="02020502060505020204" pitchFamily="18" charset="0"/>
              </a:rPr>
              <a:t>exist</a:t>
            </a:r>
            <a:r>
              <a:rPr lang="pl-PL" dirty="0">
                <a:latin typeface="Noto Serif" panose="02020502060505020204" pitchFamily="18" charset="0"/>
              </a:rPr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418B7-4A45-124F-83EE-117DE5D57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927" y="7327861"/>
            <a:ext cx="2222500" cy="2222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53C440-47CC-1F4A-BAA0-46D042D686F3}"/>
              </a:ext>
            </a:extLst>
          </p:cNvPr>
          <p:cNvSpPr/>
          <p:nvPr/>
        </p:nvSpPr>
        <p:spPr>
          <a:xfrm>
            <a:off x="6711404" y="8946931"/>
            <a:ext cx="2720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22313F"/>
                </a:solidFill>
                <a:latin typeface="Noto Serif" panose="02020502060505020204" pitchFamily="18" charset="0"/>
              </a:rPr>
              <a:t>Roger </a:t>
            </a:r>
            <a:r>
              <a:rPr lang="pl-PL" b="1" dirty="0" err="1">
                <a:solidFill>
                  <a:srgbClr val="22313F"/>
                </a:solidFill>
                <a:latin typeface="Noto Serif" panose="02020502060505020204" pitchFamily="18" charset="0"/>
              </a:rPr>
              <a:t>Kint</a:t>
            </a:r>
            <a:r>
              <a:rPr lang="pl-PL" b="1" dirty="0">
                <a:solidFill>
                  <a:srgbClr val="22313F"/>
                </a:solidFill>
                <a:latin typeface="Noto Serif" panose="02020502060505020204" pitchFamily="18" charset="0"/>
              </a:rPr>
              <a:t>*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849012-3BA9-5F4D-B78C-6FEDE2EEAB09}"/>
              </a:ext>
            </a:extLst>
          </p:cNvPr>
          <p:cNvSpPr/>
          <p:nvPr/>
        </p:nvSpPr>
        <p:spPr>
          <a:xfrm>
            <a:off x="14956277" y="9350306"/>
            <a:ext cx="2383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rgbClr val="22313F"/>
                </a:solidFill>
                <a:latin typeface="Noto Serif" panose="02020502060505020204" pitchFamily="18" charset="0"/>
              </a:rPr>
              <a:t>*Charles Baudelaire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6155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ustom 1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4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">
  <a:themeElements>
    <a:clrScheme name="Blue">
      <a:dk1>
        <a:srgbClr val="6D7777"/>
      </a:dk1>
      <a:lt1>
        <a:srgbClr val="5A5A5A"/>
      </a:lt1>
      <a:dk2>
        <a:srgbClr val="AFB8B8"/>
      </a:dk2>
      <a:lt2>
        <a:srgbClr val="959F9F"/>
      </a:lt2>
      <a:accent1>
        <a:srgbClr val="C8D2D2"/>
      </a:accent1>
      <a:accent2>
        <a:srgbClr val="DFE9E9"/>
      </a:accent2>
      <a:accent3>
        <a:srgbClr val="1D3649"/>
      </a:accent3>
      <a:accent4>
        <a:srgbClr val="325C80"/>
      </a:accent4>
      <a:accent5>
        <a:srgbClr val="5596E6"/>
      </a:accent5>
      <a:accent6>
        <a:srgbClr val="7CC7FF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14697</TotalTime>
  <Words>2089</Words>
  <Application>Microsoft Macintosh PowerPoint</Application>
  <PresentationFormat>Custom</PresentationFormat>
  <Paragraphs>213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Avenir Book</vt:lpstr>
      <vt:lpstr>Helvetica</vt:lpstr>
      <vt:lpstr>Helvetica Light</vt:lpstr>
      <vt:lpstr>HelvNeue Bold for IBM</vt:lpstr>
      <vt:lpstr>HelvNeue Light for IBM</vt:lpstr>
      <vt:lpstr>Noto Serif</vt:lpstr>
      <vt:lpstr>Source Sans Pro ExtraLight</vt:lpstr>
      <vt:lpstr>White</vt:lpstr>
      <vt:lpstr>Blue</vt:lpstr>
      <vt:lpstr>PowerPoint Presentation</vt:lpstr>
      <vt:lpstr>PowerPoint Presentation</vt:lpstr>
      <vt:lpstr>The quantitative rule of thumb</vt:lpstr>
      <vt:lpstr>The milion-dollar question</vt:lpstr>
      <vt:lpstr>The fifty-cents answer</vt:lpstr>
      <vt:lpstr>My qualitative rule of thumb</vt:lpstr>
      <vt:lpstr>The hard life of a data scientist</vt:lpstr>
      <vt:lpstr>Black-box optimization</vt:lpstr>
      <vt:lpstr>PowerPoint Presentation</vt:lpstr>
      <vt:lpstr>PowerPoint Presentation</vt:lpstr>
      <vt:lpstr>The CASH hold-up</vt:lpstr>
      <vt:lpstr>The CASH hold-up</vt:lpstr>
      <vt:lpstr>The practice is a bit more complex</vt:lpstr>
      <vt:lpstr>PowerPoint Presentation</vt:lpstr>
      <vt:lpstr>Hyperparameter tuning</vt:lpstr>
      <vt:lpstr>PowerPoint Presentation</vt:lpstr>
      <vt:lpstr>Hyperparameter tuning</vt:lpstr>
      <vt:lpstr>Hyperparameter tuning</vt:lpstr>
      <vt:lpstr>Hyperparameter tuning</vt:lpstr>
      <vt:lpstr>Hyperparameter tuning</vt:lpstr>
      <vt:lpstr>Hyperparameter tuning</vt:lpstr>
      <vt:lpstr>Hyperparameter tuning</vt:lpstr>
      <vt:lpstr>Hyperparameter tuning</vt:lpstr>
      <vt:lpstr>Hyperparameter tuning</vt:lpstr>
      <vt:lpstr>PowerPoint Presentation</vt:lpstr>
      <vt:lpstr>Data Pipeline Selection and Hyperameter optimization</vt:lpstr>
      <vt:lpstr>Data Pipeline Selection and Hyperameter optimization</vt:lpstr>
      <vt:lpstr>PowerPoint Presentation</vt:lpstr>
      <vt:lpstr>PowerPoint Presentation</vt:lpstr>
      <vt:lpstr>PowerPoint Presentation</vt:lpstr>
      <vt:lpstr>Two-stage optimization process</vt:lpstr>
      <vt:lpstr>PowerPoint Presentation</vt:lpstr>
      <vt:lpstr>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ADMINIBM</dc:creator>
  <cp:lastModifiedBy>ALEXANDRE QUEMY</cp:lastModifiedBy>
  <cp:revision>71</cp:revision>
  <dcterms:created xsi:type="dcterms:W3CDTF">2018-11-14T18:28:24Z</dcterms:created>
  <dcterms:modified xsi:type="dcterms:W3CDTF">2019-11-05T08:14:17Z</dcterms:modified>
</cp:coreProperties>
</file>