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53"/>
  </p:notesMasterIdLst>
  <p:sldIdLst>
    <p:sldId id="256" r:id="rId3"/>
    <p:sldId id="585" r:id="rId4"/>
    <p:sldId id="527" r:id="rId5"/>
    <p:sldId id="605" r:id="rId6"/>
    <p:sldId id="667" r:id="rId7"/>
    <p:sldId id="666" r:id="rId8"/>
    <p:sldId id="668" r:id="rId9"/>
    <p:sldId id="669" r:id="rId10"/>
    <p:sldId id="670" r:id="rId11"/>
    <p:sldId id="671" r:id="rId12"/>
    <p:sldId id="655" r:id="rId13"/>
    <p:sldId id="657" r:id="rId14"/>
    <p:sldId id="656" r:id="rId15"/>
    <p:sldId id="658" r:id="rId16"/>
    <p:sldId id="639" r:id="rId17"/>
    <p:sldId id="638" r:id="rId18"/>
    <p:sldId id="659" r:id="rId19"/>
    <p:sldId id="615" r:id="rId20"/>
    <p:sldId id="661" r:id="rId21"/>
    <p:sldId id="685" r:id="rId22"/>
    <p:sldId id="664" r:id="rId23"/>
    <p:sldId id="672" r:id="rId24"/>
    <p:sldId id="683" r:id="rId25"/>
    <p:sldId id="684" r:id="rId26"/>
    <p:sldId id="673" r:id="rId27"/>
    <p:sldId id="674" r:id="rId28"/>
    <p:sldId id="677" r:id="rId29"/>
    <p:sldId id="645" r:id="rId30"/>
    <p:sldId id="643" r:id="rId31"/>
    <p:sldId id="647" r:id="rId32"/>
    <p:sldId id="678" r:id="rId33"/>
    <p:sldId id="650" r:id="rId34"/>
    <p:sldId id="648" r:id="rId35"/>
    <p:sldId id="675" r:id="rId36"/>
    <p:sldId id="642" r:id="rId37"/>
    <p:sldId id="611" r:id="rId38"/>
    <p:sldId id="649" r:id="rId39"/>
    <p:sldId id="651" r:id="rId40"/>
    <p:sldId id="644" r:id="rId41"/>
    <p:sldId id="640" r:id="rId42"/>
    <p:sldId id="646" r:id="rId43"/>
    <p:sldId id="641" r:id="rId44"/>
    <p:sldId id="612" r:id="rId45"/>
    <p:sldId id="652" r:id="rId46"/>
    <p:sldId id="654" r:id="rId47"/>
    <p:sldId id="653" r:id="rId48"/>
    <p:sldId id="613" r:id="rId49"/>
    <p:sldId id="679" r:id="rId50"/>
    <p:sldId id="617" r:id="rId51"/>
    <p:sldId id="334" r:id="rId52"/>
  </p:sldIdLst>
  <p:sldSz cx="17340263"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483"/>
    <a:srgbClr val="283743"/>
    <a:srgbClr val="013366"/>
    <a:srgbClr val="25343C"/>
    <a:srgbClr val="F8F8F8"/>
    <a:srgbClr val="F9FFB1"/>
    <a:srgbClr val="5592D7"/>
    <a:srgbClr val="23B4D7"/>
    <a:srgbClr val="1F96B2"/>
    <a:srgbClr val="002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46" autoAdjust="0"/>
    <p:restoredTop sz="96246" autoAdjust="0"/>
  </p:normalViewPr>
  <p:slideViewPr>
    <p:cSldViewPr snapToGrid="0" snapToObjects="1">
      <p:cViewPr varScale="1">
        <p:scale>
          <a:sx n="91" d="100"/>
          <a:sy n="91" d="100"/>
        </p:scale>
        <p:origin x="248" y="616"/>
      </p:cViewPr>
      <p:guideLst>
        <p:guide orient="horz" pos="3072"/>
        <p:guide pos="54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3120"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41" name="Shape 4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24974668"/>
      </p:ext>
    </p:extLst>
  </p:cSld>
  <p:clrMap bg1="lt1" tx1="dk1" bg2="lt2" tx2="dk2" accent1="accent1" accent2="accent2" accent3="accent3" accent4="accent4" accent5="accent5" accent6="accent6" hlink="hlink" folHlink="folHlink"/>
  <p:notesStyle>
    <a:lvl1pPr defTabSz="457200">
      <a:lnSpc>
        <a:spcPct val="125000"/>
      </a:lnSpc>
      <a:defRPr sz="1600">
        <a:latin typeface="Arial"/>
        <a:ea typeface="Arial"/>
        <a:cs typeface="Arial"/>
        <a:sym typeface="Avenir Roman"/>
      </a:defRPr>
    </a:lvl1pPr>
    <a:lvl2pPr indent="228600" defTabSz="457200">
      <a:lnSpc>
        <a:spcPct val="125000"/>
      </a:lnSpc>
      <a:defRPr sz="1600">
        <a:latin typeface="Avenir Roman"/>
        <a:ea typeface="Avenir Roman"/>
        <a:cs typeface="Avenir Roman"/>
        <a:sym typeface="Avenir Roman"/>
      </a:defRPr>
    </a:lvl2pPr>
    <a:lvl3pPr indent="457200" defTabSz="457200">
      <a:lnSpc>
        <a:spcPct val="125000"/>
      </a:lnSpc>
      <a:defRPr sz="1600">
        <a:latin typeface="Avenir Roman"/>
        <a:ea typeface="Avenir Roman"/>
        <a:cs typeface="Avenir Roman"/>
        <a:sym typeface="Avenir Roman"/>
      </a:defRPr>
    </a:lvl3pPr>
    <a:lvl4pPr indent="685800" defTabSz="457200">
      <a:lnSpc>
        <a:spcPct val="125000"/>
      </a:lnSpc>
      <a:defRPr sz="1600">
        <a:latin typeface="Avenir Roman"/>
        <a:ea typeface="Avenir Roman"/>
        <a:cs typeface="Avenir Roman"/>
        <a:sym typeface="Avenir Roman"/>
      </a:defRPr>
    </a:lvl4pPr>
    <a:lvl5pPr indent="914400" defTabSz="457200">
      <a:lnSpc>
        <a:spcPct val="125000"/>
      </a:lnSpc>
      <a:defRPr sz="1600">
        <a:latin typeface="Avenir Roman"/>
        <a:ea typeface="Avenir Roman"/>
        <a:cs typeface="Avenir Roman"/>
        <a:sym typeface="Avenir Roman"/>
      </a:defRPr>
    </a:lvl5pPr>
    <a:lvl6pPr indent="1143000" defTabSz="457200">
      <a:lnSpc>
        <a:spcPct val="125000"/>
      </a:lnSpc>
      <a:defRPr sz="1600">
        <a:latin typeface="Avenir Roman"/>
        <a:ea typeface="Avenir Roman"/>
        <a:cs typeface="Avenir Roman"/>
        <a:sym typeface="Avenir Roman"/>
      </a:defRPr>
    </a:lvl6pPr>
    <a:lvl7pPr indent="1371600" defTabSz="457200">
      <a:lnSpc>
        <a:spcPct val="125000"/>
      </a:lnSpc>
      <a:defRPr sz="1600">
        <a:latin typeface="Avenir Roman"/>
        <a:ea typeface="Avenir Roman"/>
        <a:cs typeface="Avenir Roman"/>
        <a:sym typeface="Avenir Roman"/>
      </a:defRPr>
    </a:lvl7pPr>
    <a:lvl8pPr indent="1600200" defTabSz="457200">
      <a:lnSpc>
        <a:spcPct val="125000"/>
      </a:lnSpc>
      <a:defRPr sz="1600">
        <a:latin typeface="Avenir Roman"/>
        <a:ea typeface="Avenir Roman"/>
        <a:cs typeface="Avenir Roman"/>
        <a:sym typeface="Avenir Roman"/>
      </a:defRPr>
    </a:lvl8pPr>
    <a:lvl9pPr indent="1828800" defTabSz="457200">
      <a:lnSpc>
        <a:spcPct val="125000"/>
      </a:lnSpc>
      <a:defRPr sz="16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lvl="0">
              <a:defRPr sz="1800"/>
            </a:pPr>
            <a:endParaRPr sz="1600" dirty="0"/>
          </a:p>
        </p:txBody>
      </p:sp>
    </p:spTree>
    <p:extLst>
      <p:ext uri="{BB962C8B-B14F-4D97-AF65-F5344CB8AC3E}">
        <p14:creationId xmlns:p14="http://schemas.microsoft.com/office/powerpoint/2010/main" val="2774601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94667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234898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dirty="0"/>
              <a:t>Not a problem </a:t>
            </a:r>
            <a:r>
              <a:rPr lang="pl-PL" dirty="0" err="1"/>
              <a:t>since</a:t>
            </a:r>
            <a:r>
              <a:rPr lang="pl-PL" dirty="0"/>
              <a:t> </a:t>
            </a:r>
            <a:r>
              <a:rPr lang="pl-PL" dirty="0" err="1"/>
              <a:t>Microsft</a:t>
            </a:r>
            <a:r>
              <a:rPr lang="pl-PL" dirty="0"/>
              <a:t> </a:t>
            </a:r>
            <a:r>
              <a:rPr lang="pl-PL" dirty="0" err="1"/>
              <a:t>made</a:t>
            </a:r>
            <a:r>
              <a:rPr lang="pl-PL" dirty="0"/>
              <a:t> </a:t>
            </a:r>
            <a:r>
              <a:rPr lang="pl-PL" dirty="0" err="1"/>
              <a:t>it</a:t>
            </a:r>
            <a:r>
              <a:rPr lang="pl-PL" dirty="0"/>
              <a:t> a </a:t>
            </a:r>
            <a:r>
              <a:rPr lang="pl-PL" dirty="0" err="1"/>
              <a:t>requirement</a:t>
            </a:r>
            <a:r>
              <a:rPr lang="pl-PL" dirty="0"/>
              <a:t> from 2008. </a:t>
            </a:r>
            <a:r>
              <a:rPr lang="pl-PL" dirty="0" err="1"/>
              <a:t>However</a:t>
            </a:r>
            <a:r>
              <a:rPr lang="pl-PL" dirty="0"/>
              <a:t>, </a:t>
            </a:r>
            <a:r>
              <a:rPr lang="pl-PL" dirty="0" err="1"/>
              <a:t>it</a:t>
            </a:r>
            <a:r>
              <a:rPr lang="pl-PL" dirty="0"/>
              <a:t> </a:t>
            </a:r>
            <a:r>
              <a:rPr lang="pl-PL" dirty="0" err="1"/>
              <a:t>might</a:t>
            </a:r>
            <a:r>
              <a:rPr lang="pl-PL" dirty="0"/>
              <a:t> </a:t>
            </a:r>
            <a:r>
              <a:rPr lang="pl-PL" dirty="0" err="1"/>
              <a:t>happen</a:t>
            </a:r>
            <a:r>
              <a:rPr lang="pl-PL" dirty="0"/>
              <a:t> </a:t>
            </a:r>
            <a:r>
              <a:rPr lang="pl-PL" dirty="0" err="1"/>
              <a:t>that</a:t>
            </a:r>
            <a:r>
              <a:rPr lang="pl-PL" dirty="0"/>
              <a:t> the EFI </a:t>
            </a:r>
            <a:r>
              <a:rPr lang="pl-PL" dirty="0" err="1"/>
              <a:t>capabilities</a:t>
            </a:r>
            <a:r>
              <a:rPr lang="pl-PL" dirty="0"/>
              <a:t> of the VBIOS </a:t>
            </a:r>
            <a:r>
              <a:rPr lang="pl-PL" dirty="0" err="1"/>
              <a:t>is</a:t>
            </a:r>
            <a:r>
              <a:rPr lang="pl-PL" dirty="0"/>
              <a:t> not </a:t>
            </a:r>
            <a:r>
              <a:rPr lang="pl-PL" dirty="0" err="1"/>
              <a:t>properly</a:t>
            </a:r>
            <a:r>
              <a:rPr lang="pl-PL" dirty="0"/>
              <a:t> </a:t>
            </a:r>
            <a:r>
              <a:rPr lang="pl-PL" dirty="0" err="1"/>
              <a:t>loaded</a:t>
            </a:r>
            <a:r>
              <a:rPr lang="pl-PL" dirty="0"/>
              <a:t> </a:t>
            </a:r>
            <a:r>
              <a:rPr lang="pl-PL" dirty="0" err="1"/>
              <a:t>at</a:t>
            </a:r>
            <a:r>
              <a:rPr lang="pl-PL" dirty="0"/>
              <a:t> </a:t>
            </a:r>
            <a:r>
              <a:rPr lang="pl-PL" dirty="0" err="1"/>
              <a:t>boot</a:t>
            </a:r>
            <a:r>
              <a:rPr lang="pl-PL" dirty="0"/>
              <a:t> in Linux and </a:t>
            </a:r>
            <a:r>
              <a:rPr lang="pl-PL" dirty="0" err="1"/>
              <a:t>that</a:t>
            </a:r>
            <a:r>
              <a:rPr lang="pl-PL" dirty="0"/>
              <a:t> </a:t>
            </a:r>
            <a:r>
              <a:rPr lang="pl-PL" dirty="0" err="1"/>
              <a:t>you’ll</a:t>
            </a:r>
            <a:r>
              <a:rPr lang="pl-PL" dirty="0"/>
              <a:t> </a:t>
            </a:r>
            <a:r>
              <a:rPr lang="pl-PL" dirty="0" err="1"/>
              <a:t>need</a:t>
            </a:r>
            <a:r>
              <a:rPr lang="pl-PL" dirty="0"/>
              <a:t> to </a:t>
            </a:r>
            <a:r>
              <a:rPr lang="pl-PL" dirty="0" err="1"/>
              <a:t>dynamically</a:t>
            </a:r>
            <a:r>
              <a:rPr lang="pl-PL" dirty="0"/>
              <a:t> </a:t>
            </a:r>
            <a:r>
              <a:rPr lang="pl-PL" dirty="0" err="1"/>
              <a:t>load</a:t>
            </a:r>
            <a:r>
              <a:rPr lang="pl-PL" dirty="0"/>
              <a:t> the VBIOS for </a:t>
            </a:r>
            <a:r>
              <a:rPr lang="pl-PL" dirty="0" err="1"/>
              <a:t>your</a:t>
            </a:r>
            <a:r>
              <a:rPr lang="pl-PL" dirty="0"/>
              <a:t> VM.</a:t>
            </a:r>
          </a:p>
        </p:txBody>
      </p:sp>
    </p:spTree>
    <p:extLst>
      <p:ext uri="{BB962C8B-B14F-4D97-AF65-F5344CB8AC3E}">
        <p14:creationId xmlns:p14="http://schemas.microsoft.com/office/powerpoint/2010/main" val="2324387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99458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742337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823036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031203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85091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3757996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53319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r>
              <a:rPr lang="en-US" sz="1600" b="0" i="1" dirty="0">
                <a:effectLst/>
                <a:latin typeface="Arial"/>
                <a:ea typeface="Arial"/>
                <a:cs typeface="Arial"/>
                <a:sym typeface="Avenir Roman"/>
              </a:rPr>
              <a:t>Left censoring</a:t>
            </a:r>
            <a:r>
              <a:rPr lang="en-US" sz="1600" b="0" i="0" dirty="0">
                <a:effectLst/>
                <a:latin typeface="Arial"/>
                <a:ea typeface="Arial"/>
                <a:cs typeface="Arial"/>
                <a:sym typeface="Avenir Roman"/>
              </a:rPr>
              <a:t> – a data point is below a certain value but it is unknown by how much.</a:t>
            </a:r>
          </a:p>
          <a:p>
            <a:r>
              <a:rPr lang="en-US" sz="1600" b="0" i="1" dirty="0">
                <a:effectLst/>
                <a:latin typeface="Arial"/>
                <a:ea typeface="Arial"/>
                <a:cs typeface="Arial"/>
                <a:sym typeface="Avenir Roman"/>
              </a:rPr>
              <a:t>Interval censoring</a:t>
            </a:r>
            <a:r>
              <a:rPr lang="en-US" sz="1600" b="0" i="0" dirty="0">
                <a:effectLst/>
                <a:latin typeface="Arial"/>
                <a:ea typeface="Arial"/>
                <a:cs typeface="Arial"/>
                <a:sym typeface="Avenir Roman"/>
              </a:rPr>
              <a:t> – a data point is somewhere on an interval between two values.</a:t>
            </a:r>
          </a:p>
          <a:p>
            <a:r>
              <a:rPr lang="en-US" sz="1600" b="0" i="1" dirty="0">
                <a:effectLst/>
                <a:latin typeface="Arial"/>
                <a:ea typeface="Arial"/>
                <a:cs typeface="Arial"/>
                <a:sym typeface="Avenir Roman"/>
              </a:rPr>
              <a:t>Right censoring</a:t>
            </a:r>
            <a:r>
              <a:rPr lang="en-US" sz="1600" b="0" i="0" dirty="0">
                <a:effectLst/>
                <a:latin typeface="Arial"/>
                <a:ea typeface="Arial"/>
                <a:cs typeface="Arial"/>
                <a:sym typeface="Avenir Roman"/>
              </a:rPr>
              <a:t> – a data point is above a certain value but it is unknown by how much.</a:t>
            </a:r>
          </a:p>
          <a:p>
            <a:r>
              <a:rPr lang="en-US" sz="1600" b="0" i="1" dirty="0">
                <a:effectLst/>
                <a:latin typeface="Arial"/>
                <a:ea typeface="Arial"/>
                <a:cs typeface="Arial"/>
                <a:sym typeface="Avenir Roman"/>
              </a:rPr>
              <a:t>Type I censoring</a:t>
            </a:r>
            <a:r>
              <a:rPr lang="en-US" sz="1600" b="0" i="0" dirty="0">
                <a:effectLst/>
                <a:latin typeface="Arial"/>
                <a:ea typeface="Arial"/>
                <a:cs typeface="Arial"/>
                <a:sym typeface="Avenir Roman"/>
              </a:rPr>
              <a:t> occurs if an experiment has a set number of subjects or items and stops the experiment at a predetermined time, at which point any subjects remaining are right-censored.</a:t>
            </a:r>
          </a:p>
          <a:p>
            <a:r>
              <a:rPr lang="en-US" sz="1600" b="0" i="1" dirty="0">
                <a:effectLst/>
                <a:latin typeface="Arial"/>
                <a:ea typeface="Arial"/>
                <a:cs typeface="Arial"/>
                <a:sym typeface="Avenir Roman"/>
              </a:rPr>
              <a:t>Type II censoring</a:t>
            </a:r>
            <a:r>
              <a:rPr lang="en-US" sz="1600" b="0" i="0" dirty="0">
                <a:effectLst/>
                <a:latin typeface="Arial"/>
                <a:ea typeface="Arial"/>
                <a:cs typeface="Arial"/>
                <a:sym typeface="Avenir Roman"/>
              </a:rPr>
              <a:t> occurs if an experiment has a set number of subjects or items and stops the experiment when a predetermined number are observed to have failed; the remaining subjects are then right-censored.</a:t>
            </a:r>
          </a:p>
          <a:p>
            <a:r>
              <a:rPr lang="en-US" sz="1600" b="0" i="1" dirty="0">
                <a:effectLst/>
                <a:latin typeface="Arial"/>
                <a:ea typeface="Arial"/>
                <a:cs typeface="Arial"/>
                <a:sym typeface="Avenir Roman"/>
              </a:rPr>
              <a:t>Random</a:t>
            </a:r>
            <a:r>
              <a:rPr lang="en-US" sz="1600" b="0" i="0" dirty="0">
                <a:effectLst/>
                <a:latin typeface="Arial"/>
                <a:ea typeface="Arial"/>
                <a:cs typeface="Arial"/>
                <a:sym typeface="Avenir Roman"/>
              </a:rPr>
              <a:t> (or </a:t>
            </a:r>
            <a:r>
              <a:rPr lang="en-US" sz="1600" b="0" i="1" dirty="0">
                <a:effectLst/>
                <a:latin typeface="Arial"/>
                <a:ea typeface="Arial"/>
                <a:cs typeface="Arial"/>
                <a:sym typeface="Avenir Roman"/>
              </a:rPr>
              <a:t>non-informative</a:t>
            </a:r>
            <a:r>
              <a:rPr lang="en-US" sz="1600" b="0" i="0" dirty="0">
                <a:effectLst/>
                <a:latin typeface="Arial"/>
                <a:ea typeface="Arial"/>
                <a:cs typeface="Arial"/>
                <a:sym typeface="Avenir Roman"/>
              </a:rPr>
              <a:t>) </a:t>
            </a:r>
            <a:endParaRPr lang="pl-PL" sz="1600" dirty="0">
              <a:latin typeface="Avenir Book"/>
              <a:ea typeface="Avenir Book"/>
              <a:cs typeface="Avenir Book"/>
              <a:sym typeface="Avenir Book"/>
            </a:endParaRPr>
          </a:p>
        </p:txBody>
      </p:sp>
    </p:spTree>
    <p:extLst>
      <p:ext uri="{BB962C8B-B14F-4D97-AF65-F5344CB8AC3E}">
        <p14:creationId xmlns:p14="http://schemas.microsoft.com/office/powerpoint/2010/main" val="310215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746611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62162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39216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57616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830755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752860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748311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542646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439459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73189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085646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375060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63545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719614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849097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127200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261285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956189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167229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592996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12626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335077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449392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174622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073169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dirty="0" err="1"/>
              <a:t>https</a:t>
            </a:r>
            <a:r>
              <a:rPr lang="pl-PL" dirty="0"/>
              <a:t>://</a:t>
            </a:r>
            <a:r>
              <a:rPr lang="pl-PL" dirty="0" err="1"/>
              <a:t>starwarsintrocreator.kassellabs.io</a:t>
            </a:r>
            <a:r>
              <a:rPr lang="pl-PL" dirty="0"/>
              <a:t>/#!/BM-zBhWsD-CjgD74Jztw/</a:t>
            </a:r>
            <a:r>
              <a:rPr lang="pl-PL" dirty="0" err="1"/>
              <a:t>edit</a:t>
            </a:r>
            <a:endParaRPr lang="pl-PL" dirty="0"/>
          </a:p>
        </p:txBody>
      </p:sp>
    </p:spTree>
    <p:extLst>
      <p:ext uri="{BB962C8B-B14F-4D97-AF65-F5344CB8AC3E}">
        <p14:creationId xmlns:p14="http://schemas.microsoft.com/office/powerpoint/2010/main" val="2666698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23355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339273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3341592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257753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75028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3450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700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166862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62540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05692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Shape 10"/>
          <p:cNvSpPr>
            <a:spLocks noGrp="1"/>
          </p:cNvSpPr>
          <p:nvPr>
            <p:ph type="title"/>
          </p:nvPr>
        </p:nvSpPr>
        <p:spPr>
          <a:xfrm>
            <a:off x="1693385" y="6718300"/>
            <a:ext cx="13953493" cy="1422400"/>
          </a:xfrm>
          <a:prstGeom prst="rect">
            <a:avLst/>
          </a:prstGeom>
        </p:spPr>
        <p:txBody>
          <a:bodyPr anchor="b"/>
          <a:lstStyle/>
          <a:p>
            <a:pPr lvl="0">
              <a:defRPr sz="1800" b="0"/>
            </a:pPr>
            <a:r>
              <a:rPr sz="4001" b="1"/>
              <a:t>Title Text</a:t>
            </a:r>
          </a:p>
        </p:txBody>
      </p:sp>
      <p:sp>
        <p:nvSpPr>
          <p:cNvPr id="11" name="Shape 11"/>
          <p:cNvSpPr>
            <a:spLocks noGrp="1"/>
          </p:cNvSpPr>
          <p:nvPr>
            <p:ph type="body" idx="1"/>
          </p:nvPr>
        </p:nvSpPr>
        <p:spPr>
          <a:xfrm>
            <a:off x="1693385" y="8191500"/>
            <a:ext cx="13953493" cy="1130300"/>
          </a:xfrm>
          <a:prstGeom prst="rect">
            <a:avLst/>
          </a:prstGeom>
        </p:spPr>
        <p:txBody>
          <a:bodyPr anchor="t"/>
          <a:lstStyle>
            <a:lvl1pPr marL="0" indent="0" algn="ctr">
              <a:spcBef>
                <a:spcPts val="0"/>
              </a:spcBef>
              <a:buSzTx/>
              <a:buNone/>
              <a:defRPr sz="3200"/>
            </a:lvl1pPr>
            <a:lvl2pPr marL="0" indent="228611" algn="ctr">
              <a:spcBef>
                <a:spcPts val="0"/>
              </a:spcBef>
              <a:buSzTx/>
              <a:buNone/>
              <a:defRPr sz="3200"/>
            </a:lvl2pPr>
            <a:lvl3pPr marL="0" indent="457223" algn="ctr">
              <a:spcBef>
                <a:spcPts val="0"/>
              </a:spcBef>
              <a:buSzTx/>
              <a:buNone/>
              <a:defRPr sz="3200"/>
            </a:lvl3pPr>
            <a:lvl4pPr marL="0" indent="685835" algn="ctr">
              <a:spcBef>
                <a:spcPts val="0"/>
              </a:spcBef>
              <a:buSzTx/>
              <a:buNone/>
              <a:defRPr sz="3200"/>
            </a:lvl4pPr>
            <a:lvl5pPr marL="0" indent="914446"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693385" y="1638300"/>
            <a:ext cx="13953493" cy="3302000"/>
          </a:xfrm>
          <a:prstGeom prst="rect">
            <a:avLst/>
          </a:prstGeom>
        </p:spPr>
        <p:txBody>
          <a:bodyPr anchor="b"/>
          <a:lstStyle/>
          <a:p>
            <a:pPr lvl="0">
              <a:defRPr sz="1800" b="0"/>
            </a:pPr>
            <a:r>
              <a:rPr sz="4001" b="1"/>
              <a:t>Title Text</a:t>
            </a:r>
          </a:p>
        </p:txBody>
      </p:sp>
      <p:sp>
        <p:nvSpPr>
          <p:cNvPr id="34" name="Shape 34"/>
          <p:cNvSpPr>
            <a:spLocks noGrp="1"/>
          </p:cNvSpPr>
          <p:nvPr>
            <p:ph type="body" idx="1"/>
          </p:nvPr>
        </p:nvSpPr>
        <p:spPr>
          <a:xfrm>
            <a:off x="1693385" y="5029200"/>
            <a:ext cx="13953493" cy="1130300"/>
          </a:xfrm>
          <a:prstGeom prst="rect">
            <a:avLst/>
          </a:prstGeom>
        </p:spPr>
        <p:txBody>
          <a:bodyPr anchor="t"/>
          <a:lstStyle>
            <a:lvl1pPr marL="0" indent="0" defTabSz="457223">
              <a:spcBef>
                <a:spcPts val="2400"/>
              </a:spcBef>
              <a:buSzTx/>
              <a:buNone/>
              <a:defRPr sz="2900">
                <a:latin typeface="Arial"/>
                <a:ea typeface="Arial"/>
                <a:cs typeface="Arial"/>
                <a:sym typeface="Helvetica Neue Light"/>
              </a:defRPr>
            </a:lvl1pPr>
            <a:lvl2pPr marL="0" indent="228611" defTabSz="457223">
              <a:spcBef>
                <a:spcPts val="2400"/>
              </a:spcBef>
              <a:buSzTx/>
              <a:buNone/>
              <a:defRPr sz="2900">
                <a:latin typeface="Arial"/>
                <a:ea typeface="Arial"/>
                <a:cs typeface="Arial"/>
                <a:sym typeface="Helvetica Neue Light"/>
              </a:defRPr>
            </a:lvl2pPr>
            <a:lvl3pPr marL="0" indent="457223" defTabSz="457223">
              <a:spcBef>
                <a:spcPts val="2400"/>
              </a:spcBef>
              <a:buSzTx/>
              <a:buNone/>
              <a:defRPr sz="2900">
                <a:latin typeface="Arial"/>
                <a:ea typeface="Arial"/>
                <a:cs typeface="Arial"/>
                <a:sym typeface="Helvetica Neue Light"/>
              </a:defRPr>
            </a:lvl3pPr>
            <a:lvl4pPr marL="0" indent="685835" defTabSz="457223">
              <a:spcBef>
                <a:spcPts val="2400"/>
              </a:spcBef>
              <a:buSzTx/>
              <a:buNone/>
              <a:defRPr sz="2900">
                <a:latin typeface="Arial"/>
                <a:ea typeface="Arial"/>
                <a:cs typeface="Arial"/>
                <a:sym typeface="Helvetica Neue Light"/>
              </a:defRPr>
            </a:lvl4pPr>
            <a:lvl5pPr marL="0" indent="914446" defTabSz="457223">
              <a:spcBef>
                <a:spcPts val="2400"/>
              </a:spcBef>
              <a:buSzTx/>
              <a:buNone/>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5" name="Shape 35"/>
          <p:cNvSpPr>
            <a:spLocks noGrp="1"/>
          </p:cNvSpPr>
          <p:nvPr>
            <p:ph type="sldNum" sz="quarter" idx="2"/>
          </p:nvPr>
        </p:nvSpPr>
        <p:spPr>
          <a:xfrm>
            <a:off x="145208" y="9321554"/>
            <a:ext cx="474420" cy="276999"/>
          </a:xfrm>
          <a:prstGeom prst="rect">
            <a:avLst/>
          </a:prstGeom>
        </p:spPr>
        <p:txBody>
          <a:bodyPr wrap="square"/>
          <a:lstStyle>
            <a:lvl1pPr>
              <a:defRPr>
                <a:solidFill>
                  <a:srgbClr val="000000"/>
                </a:solidFil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b="0"/>
            </a:pPr>
            <a:r>
              <a:rPr sz="4001" b="1"/>
              <a:t>Title Text</a:t>
            </a:r>
          </a:p>
        </p:txBody>
      </p:sp>
      <p:sp>
        <p:nvSpPr>
          <p:cNvPr id="38" name="Shape 38"/>
          <p:cNvSpPr>
            <a:spLocks noGrp="1"/>
          </p:cNvSpPr>
          <p:nvPr>
            <p:ph type="body" idx="1"/>
          </p:nvPr>
        </p:nvSpPr>
        <p:spPr>
          <a:prstGeom prst="rect">
            <a:avLst/>
          </a:prstGeom>
        </p:spPr>
        <p:txBody>
          <a:bodyPr/>
          <a:lstStyle>
            <a:lvl1pPr marL="358087" indent="-358087" algn="r" defTabSz="1300077">
              <a:spcBef>
                <a:spcPts val="1600"/>
              </a:spcBef>
              <a:defRPr sz="2900">
                <a:latin typeface="Arial"/>
                <a:ea typeface="Arial"/>
                <a:cs typeface="Arial"/>
                <a:sym typeface="Helvetica Neue Light"/>
              </a:defRPr>
            </a:lvl1pPr>
            <a:lvl2pPr marL="802610" indent="-358087" algn="r" defTabSz="1300077">
              <a:spcBef>
                <a:spcPts val="1600"/>
              </a:spcBef>
              <a:defRPr sz="2900">
                <a:latin typeface="Arial"/>
                <a:ea typeface="Arial"/>
                <a:cs typeface="Arial"/>
                <a:sym typeface="Helvetica Neue Light"/>
              </a:defRPr>
            </a:lvl2pPr>
            <a:lvl3pPr marL="1247132" indent="-358087" algn="r" defTabSz="1300077">
              <a:spcBef>
                <a:spcPts val="1600"/>
              </a:spcBef>
              <a:defRPr sz="2900">
                <a:latin typeface="Arial"/>
                <a:ea typeface="Arial"/>
                <a:cs typeface="Arial"/>
                <a:sym typeface="Helvetica Neue Light"/>
              </a:defRPr>
            </a:lvl3pPr>
            <a:lvl4pPr marL="1691654" indent="-358087" algn="r" defTabSz="1300077">
              <a:spcBef>
                <a:spcPts val="1600"/>
              </a:spcBef>
              <a:defRPr sz="2900">
                <a:latin typeface="Arial"/>
                <a:ea typeface="Arial"/>
                <a:cs typeface="Arial"/>
                <a:sym typeface="Helvetica Neue Light"/>
              </a:defRPr>
            </a:lvl4pPr>
            <a:lvl5pPr marL="2136176" indent="-358087" algn="r" defTabSz="1300077">
              <a:spcBef>
                <a:spcPts val="1600"/>
              </a:spcBef>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9" name="Rectangle 8"/>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
        <p:nvSpPr>
          <p:cNvPr id="15" name="Freeform 6"/>
          <p:cNvSpPr>
            <a:spLocks/>
          </p:cNvSpPr>
          <p:nvPr userDrawn="1"/>
        </p:nvSpPr>
        <p:spPr bwMode="auto">
          <a:xfrm>
            <a:off x="8357044" y="0"/>
            <a:ext cx="8447357" cy="9753600"/>
          </a:xfrm>
          <a:custGeom>
            <a:avLst/>
            <a:gdLst>
              <a:gd name="T0" fmla="*/ 3743 w 5612"/>
              <a:gd name="T1" fmla="*/ 0 h 6480"/>
              <a:gd name="T2" fmla="*/ 3915 w 5612"/>
              <a:gd name="T3" fmla="*/ 106 h 6480"/>
              <a:gd name="T4" fmla="*/ 4082 w 5612"/>
              <a:gd name="T5" fmla="*/ 222 h 6480"/>
              <a:gd name="T6" fmla="*/ 4243 w 5612"/>
              <a:gd name="T7" fmla="*/ 348 h 6480"/>
              <a:gd name="T8" fmla="*/ 4397 w 5612"/>
              <a:gd name="T9" fmla="*/ 479 h 6480"/>
              <a:gd name="T10" fmla="*/ 4542 w 5612"/>
              <a:gd name="T11" fmla="*/ 621 h 6480"/>
              <a:gd name="T12" fmla="*/ 4679 w 5612"/>
              <a:gd name="T13" fmla="*/ 770 h 6480"/>
              <a:gd name="T14" fmla="*/ 4811 w 5612"/>
              <a:gd name="T15" fmla="*/ 925 h 6480"/>
              <a:gd name="T16" fmla="*/ 4931 w 5612"/>
              <a:gd name="T17" fmla="*/ 1088 h 6480"/>
              <a:gd name="T18" fmla="*/ 5045 w 5612"/>
              <a:gd name="T19" fmla="*/ 1257 h 6480"/>
              <a:gd name="T20" fmla="*/ 5147 w 5612"/>
              <a:gd name="T21" fmla="*/ 1431 h 6480"/>
              <a:gd name="T22" fmla="*/ 5241 w 5612"/>
              <a:gd name="T23" fmla="*/ 1614 h 6480"/>
              <a:gd name="T24" fmla="*/ 5325 w 5612"/>
              <a:gd name="T25" fmla="*/ 1801 h 6480"/>
              <a:gd name="T26" fmla="*/ 5400 w 5612"/>
              <a:gd name="T27" fmla="*/ 1993 h 6480"/>
              <a:gd name="T28" fmla="*/ 5463 w 5612"/>
              <a:gd name="T29" fmla="*/ 2191 h 6480"/>
              <a:gd name="T30" fmla="*/ 5516 w 5612"/>
              <a:gd name="T31" fmla="*/ 2392 h 6480"/>
              <a:gd name="T32" fmla="*/ 5557 w 5612"/>
              <a:gd name="T33" fmla="*/ 2600 h 6480"/>
              <a:gd name="T34" fmla="*/ 5589 w 5612"/>
              <a:gd name="T35" fmla="*/ 2810 h 6480"/>
              <a:gd name="T36" fmla="*/ 5606 w 5612"/>
              <a:gd name="T37" fmla="*/ 3022 h 6480"/>
              <a:gd name="T38" fmla="*/ 5612 w 5612"/>
              <a:gd name="T39" fmla="*/ 3240 h 6480"/>
              <a:gd name="T40" fmla="*/ 5606 w 5612"/>
              <a:gd name="T41" fmla="*/ 3458 h 6480"/>
              <a:gd name="T42" fmla="*/ 5589 w 5612"/>
              <a:gd name="T43" fmla="*/ 3670 h 6480"/>
              <a:gd name="T44" fmla="*/ 5557 w 5612"/>
              <a:gd name="T45" fmla="*/ 3880 h 6480"/>
              <a:gd name="T46" fmla="*/ 5516 w 5612"/>
              <a:gd name="T47" fmla="*/ 4086 h 6480"/>
              <a:gd name="T48" fmla="*/ 5463 w 5612"/>
              <a:gd name="T49" fmla="*/ 4289 h 6480"/>
              <a:gd name="T50" fmla="*/ 5400 w 5612"/>
              <a:gd name="T51" fmla="*/ 4487 h 6480"/>
              <a:gd name="T52" fmla="*/ 5325 w 5612"/>
              <a:gd name="T53" fmla="*/ 4679 h 6480"/>
              <a:gd name="T54" fmla="*/ 5241 w 5612"/>
              <a:gd name="T55" fmla="*/ 4866 h 6480"/>
              <a:gd name="T56" fmla="*/ 5149 w 5612"/>
              <a:gd name="T57" fmla="*/ 5047 h 6480"/>
              <a:gd name="T58" fmla="*/ 5045 w 5612"/>
              <a:gd name="T59" fmla="*/ 5223 h 6480"/>
              <a:gd name="T60" fmla="*/ 4933 w 5612"/>
              <a:gd name="T61" fmla="*/ 5392 h 6480"/>
              <a:gd name="T62" fmla="*/ 4811 w 5612"/>
              <a:gd name="T63" fmla="*/ 5555 h 6480"/>
              <a:gd name="T64" fmla="*/ 4681 w 5612"/>
              <a:gd name="T65" fmla="*/ 5710 h 6480"/>
              <a:gd name="T66" fmla="*/ 4544 w 5612"/>
              <a:gd name="T67" fmla="*/ 5859 h 6480"/>
              <a:gd name="T68" fmla="*/ 4399 w 5612"/>
              <a:gd name="T69" fmla="*/ 5999 h 6480"/>
              <a:gd name="T70" fmla="*/ 4245 w 5612"/>
              <a:gd name="T71" fmla="*/ 6132 h 6480"/>
              <a:gd name="T72" fmla="*/ 4084 w 5612"/>
              <a:gd name="T73" fmla="*/ 6256 h 6480"/>
              <a:gd name="T74" fmla="*/ 3917 w 5612"/>
              <a:gd name="T75" fmla="*/ 6372 h 6480"/>
              <a:gd name="T76" fmla="*/ 3745 w 5612"/>
              <a:gd name="T77" fmla="*/ 6480 h 6480"/>
              <a:gd name="T78" fmla="*/ 0 w 5612"/>
              <a:gd name="T79" fmla="*/ 6480 h 6480"/>
              <a:gd name="T80" fmla="*/ 3743 w 5612"/>
              <a:gd name="T81" fmla="*/ 0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12" h="6480">
                <a:moveTo>
                  <a:pt x="3743" y="0"/>
                </a:moveTo>
                <a:lnTo>
                  <a:pt x="3915" y="106"/>
                </a:lnTo>
                <a:lnTo>
                  <a:pt x="4082" y="222"/>
                </a:lnTo>
                <a:lnTo>
                  <a:pt x="4243" y="348"/>
                </a:lnTo>
                <a:lnTo>
                  <a:pt x="4397" y="479"/>
                </a:lnTo>
                <a:lnTo>
                  <a:pt x="4542" y="621"/>
                </a:lnTo>
                <a:lnTo>
                  <a:pt x="4679" y="770"/>
                </a:lnTo>
                <a:lnTo>
                  <a:pt x="4811" y="925"/>
                </a:lnTo>
                <a:lnTo>
                  <a:pt x="4931" y="1088"/>
                </a:lnTo>
                <a:lnTo>
                  <a:pt x="5045" y="1257"/>
                </a:lnTo>
                <a:lnTo>
                  <a:pt x="5147" y="1431"/>
                </a:lnTo>
                <a:lnTo>
                  <a:pt x="5241" y="1614"/>
                </a:lnTo>
                <a:lnTo>
                  <a:pt x="5325" y="1801"/>
                </a:lnTo>
                <a:lnTo>
                  <a:pt x="5400" y="1993"/>
                </a:lnTo>
                <a:lnTo>
                  <a:pt x="5463" y="2191"/>
                </a:lnTo>
                <a:lnTo>
                  <a:pt x="5516" y="2392"/>
                </a:lnTo>
                <a:lnTo>
                  <a:pt x="5557" y="2600"/>
                </a:lnTo>
                <a:lnTo>
                  <a:pt x="5589" y="2810"/>
                </a:lnTo>
                <a:lnTo>
                  <a:pt x="5606" y="3022"/>
                </a:lnTo>
                <a:lnTo>
                  <a:pt x="5612" y="3240"/>
                </a:lnTo>
                <a:lnTo>
                  <a:pt x="5606" y="3458"/>
                </a:lnTo>
                <a:lnTo>
                  <a:pt x="5589" y="3670"/>
                </a:lnTo>
                <a:lnTo>
                  <a:pt x="5557" y="3880"/>
                </a:lnTo>
                <a:lnTo>
                  <a:pt x="5516" y="4086"/>
                </a:lnTo>
                <a:lnTo>
                  <a:pt x="5463" y="4289"/>
                </a:lnTo>
                <a:lnTo>
                  <a:pt x="5400" y="4487"/>
                </a:lnTo>
                <a:lnTo>
                  <a:pt x="5325" y="4679"/>
                </a:lnTo>
                <a:lnTo>
                  <a:pt x="5241" y="4866"/>
                </a:lnTo>
                <a:lnTo>
                  <a:pt x="5149" y="5047"/>
                </a:lnTo>
                <a:lnTo>
                  <a:pt x="5045" y="5223"/>
                </a:lnTo>
                <a:lnTo>
                  <a:pt x="4933" y="5392"/>
                </a:lnTo>
                <a:lnTo>
                  <a:pt x="4811" y="5555"/>
                </a:lnTo>
                <a:lnTo>
                  <a:pt x="4681" y="5710"/>
                </a:lnTo>
                <a:lnTo>
                  <a:pt x="4544" y="5859"/>
                </a:lnTo>
                <a:lnTo>
                  <a:pt x="4399" y="5999"/>
                </a:lnTo>
                <a:lnTo>
                  <a:pt x="4245" y="6132"/>
                </a:lnTo>
                <a:lnTo>
                  <a:pt x="4084" y="6256"/>
                </a:lnTo>
                <a:lnTo>
                  <a:pt x="3917" y="6372"/>
                </a:lnTo>
                <a:lnTo>
                  <a:pt x="3745" y="6480"/>
                </a:lnTo>
                <a:lnTo>
                  <a:pt x="0" y="6480"/>
                </a:lnTo>
                <a:lnTo>
                  <a:pt x="3743" y="0"/>
                </a:lnTo>
                <a:close/>
              </a:path>
            </a:pathLst>
          </a:custGeom>
          <a:solidFill>
            <a:schemeClr val="accent6"/>
          </a:solidFill>
          <a:ln w="0">
            <a:noFill/>
            <a:prstDash val="solid"/>
            <a:round/>
            <a:headEnd/>
            <a:tailEnd/>
          </a:ln>
        </p:spPr>
        <p:txBody>
          <a:bodyPr vert="horz" wrap="square" lIns="145646" tIns="72823" rIns="145646" bIns="72823"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6" name="Subtitle 2"/>
          <p:cNvSpPr>
            <a:spLocks noGrp="1"/>
          </p:cNvSpPr>
          <p:nvPr>
            <p:ph type="subTitle" idx="11"/>
          </p:nvPr>
        </p:nvSpPr>
        <p:spPr>
          <a:xfrm>
            <a:off x="1133442" y="3359745"/>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97" name="Title 1"/>
          <p:cNvSpPr>
            <a:spLocks noGrp="1"/>
          </p:cNvSpPr>
          <p:nvPr>
            <p:ph type="title"/>
          </p:nvPr>
        </p:nvSpPr>
        <p:spPr>
          <a:xfrm>
            <a:off x="1124412" y="1123917"/>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grpSp>
        <p:nvGrpSpPr>
          <p:cNvPr id="48" name="Group 47"/>
          <p:cNvGrpSpPr/>
          <p:nvPr userDrawn="1"/>
        </p:nvGrpSpPr>
        <p:grpSpPr>
          <a:xfrm>
            <a:off x="12621518" y="8888639"/>
            <a:ext cx="1198454" cy="485659"/>
            <a:chOff x="1938338" y="2368551"/>
            <a:chExt cx="5260976" cy="2132013"/>
          </a:xfrm>
          <a:solidFill>
            <a:schemeClr val="accent3"/>
          </a:solidFill>
        </p:grpSpPr>
        <p:sp>
          <p:nvSpPr>
            <p:cNvPr id="49"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0"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1"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2"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3"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4"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8"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9"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0"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1" name="Rectangle 100"/>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2" name="Rectangle 101"/>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3" name="Rectangle 102"/>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4" name="Rectangle 103"/>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5"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6"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7"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8"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9"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0"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1"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2"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3"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4"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5"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6"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7"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8"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9"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0"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1"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2"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3"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4"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5"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6"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7"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8"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9"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30"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31"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Tree>
    <p:extLst>
      <p:ext uri="{BB962C8B-B14F-4D97-AF65-F5344CB8AC3E}">
        <p14:creationId xmlns:p14="http://schemas.microsoft.com/office/powerpoint/2010/main" val="1643368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accent3"/>
        </a:solidFill>
        <a:effectLst/>
      </p:bgPr>
    </p:bg>
    <p:spTree>
      <p:nvGrpSpPr>
        <p:cNvPr id="1" name=""/>
        <p:cNvGrpSpPr/>
        <p:nvPr/>
      </p:nvGrpSpPr>
      <p:grpSpPr>
        <a:xfrm>
          <a:off x="0" y="0"/>
          <a:ext cx="0" cy="0"/>
          <a:chOff x="0" y="0"/>
          <a:chExt cx="0" cy="0"/>
        </a:xfrm>
      </p:grpSpPr>
      <p:sp>
        <p:nvSpPr>
          <p:cNvPr id="14" name="Freeform 7"/>
          <p:cNvSpPr>
            <a:spLocks/>
          </p:cNvSpPr>
          <p:nvPr userDrawn="1"/>
        </p:nvSpPr>
        <p:spPr bwMode="auto">
          <a:xfrm>
            <a:off x="10151281" y="0"/>
            <a:ext cx="7188984" cy="9753600"/>
          </a:xfrm>
          <a:custGeom>
            <a:avLst/>
            <a:gdLst>
              <a:gd name="T0" fmla="*/ 3182 w 4776"/>
              <a:gd name="T1" fmla="*/ 0 h 6480"/>
              <a:gd name="T2" fmla="*/ 3374 w 4776"/>
              <a:gd name="T3" fmla="*/ 6 h 6480"/>
              <a:gd name="T4" fmla="*/ 3563 w 4776"/>
              <a:gd name="T5" fmla="*/ 22 h 6480"/>
              <a:gd name="T6" fmla="*/ 3747 w 4776"/>
              <a:gd name="T7" fmla="*/ 51 h 6480"/>
              <a:gd name="T8" fmla="*/ 3930 w 4776"/>
              <a:gd name="T9" fmla="*/ 88 h 6480"/>
              <a:gd name="T10" fmla="*/ 4109 w 4776"/>
              <a:gd name="T11" fmla="*/ 137 h 6480"/>
              <a:gd name="T12" fmla="*/ 4281 w 4776"/>
              <a:gd name="T13" fmla="*/ 194 h 6480"/>
              <a:gd name="T14" fmla="*/ 4450 w 4776"/>
              <a:gd name="T15" fmla="*/ 263 h 6480"/>
              <a:gd name="T16" fmla="*/ 4615 w 4776"/>
              <a:gd name="T17" fmla="*/ 340 h 6480"/>
              <a:gd name="T18" fmla="*/ 4772 w 4776"/>
              <a:gd name="T19" fmla="*/ 426 h 6480"/>
              <a:gd name="T20" fmla="*/ 4776 w 4776"/>
              <a:gd name="T21" fmla="*/ 426 h 6480"/>
              <a:gd name="T22" fmla="*/ 1590 w 4776"/>
              <a:gd name="T23" fmla="*/ 6480 h 6480"/>
              <a:gd name="T24" fmla="*/ 0 w 4776"/>
              <a:gd name="T25" fmla="*/ 3184 h 6480"/>
              <a:gd name="T26" fmla="*/ 1592 w 4776"/>
              <a:gd name="T27" fmla="*/ 426 h 6480"/>
              <a:gd name="T28" fmla="*/ 1751 w 4776"/>
              <a:gd name="T29" fmla="*/ 340 h 6480"/>
              <a:gd name="T30" fmla="*/ 1914 w 4776"/>
              <a:gd name="T31" fmla="*/ 263 h 6480"/>
              <a:gd name="T32" fmla="*/ 2083 w 4776"/>
              <a:gd name="T33" fmla="*/ 194 h 6480"/>
              <a:gd name="T34" fmla="*/ 2257 w 4776"/>
              <a:gd name="T35" fmla="*/ 137 h 6480"/>
              <a:gd name="T36" fmla="*/ 2434 w 4776"/>
              <a:gd name="T37" fmla="*/ 88 h 6480"/>
              <a:gd name="T38" fmla="*/ 2617 w 4776"/>
              <a:gd name="T39" fmla="*/ 51 h 6480"/>
              <a:gd name="T40" fmla="*/ 2801 w 4776"/>
              <a:gd name="T41" fmla="*/ 22 h 6480"/>
              <a:gd name="T42" fmla="*/ 2990 w 4776"/>
              <a:gd name="T43" fmla="*/ 6 h 6480"/>
              <a:gd name="T44" fmla="*/ 3182 w 4776"/>
              <a:gd name="T45" fmla="*/ 0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6" h="6480">
                <a:moveTo>
                  <a:pt x="3182" y="0"/>
                </a:moveTo>
                <a:lnTo>
                  <a:pt x="3374" y="6"/>
                </a:lnTo>
                <a:lnTo>
                  <a:pt x="3563" y="22"/>
                </a:lnTo>
                <a:lnTo>
                  <a:pt x="3747" y="51"/>
                </a:lnTo>
                <a:lnTo>
                  <a:pt x="3930" y="88"/>
                </a:lnTo>
                <a:lnTo>
                  <a:pt x="4109" y="137"/>
                </a:lnTo>
                <a:lnTo>
                  <a:pt x="4281" y="194"/>
                </a:lnTo>
                <a:lnTo>
                  <a:pt x="4450" y="263"/>
                </a:lnTo>
                <a:lnTo>
                  <a:pt x="4615" y="340"/>
                </a:lnTo>
                <a:lnTo>
                  <a:pt x="4772" y="426"/>
                </a:lnTo>
                <a:lnTo>
                  <a:pt x="4776" y="426"/>
                </a:lnTo>
                <a:lnTo>
                  <a:pt x="1590" y="6480"/>
                </a:lnTo>
                <a:lnTo>
                  <a:pt x="0" y="3184"/>
                </a:lnTo>
                <a:lnTo>
                  <a:pt x="1592" y="426"/>
                </a:lnTo>
                <a:lnTo>
                  <a:pt x="1751" y="340"/>
                </a:lnTo>
                <a:lnTo>
                  <a:pt x="1914" y="263"/>
                </a:lnTo>
                <a:lnTo>
                  <a:pt x="2083" y="194"/>
                </a:lnTo>
                <a:lnTo>
                  <a:pt x="2257" y="137"/>
                </a:lnTo>
                <a:lnTo>
                  <a:pt x="2434" y="88"/>
                </a:lnTo>
                <a:lnTo>
                  <a:pt x="2617" y="51"/>
                </a:lnTo>
                <a:lnTo>
                  <a:pt x="2801" y="22"/>
                </a:lnTo>
                <a:lnTo>
                  <a:pt x="2990" y="6"/>
                </a:lnTo>
                <a:lnTo>
                  <a:pt x="3182" y="0"/>
                </a:lnTo>
                <a:close/>
              </a:path>
            </a:pathLst>
          </a:custGeom>
          <a:solidFill>
            <a:schemeClr val="accent6"/>
          </a:solidFill>
          <a:ln w="0">
            <a:noFill/>
            <a:prstDash val="solid"/>
            <a:round/>
            <a:headEnd/>
            <a:tailEnd/>
          </a:ln>
        </p:spPr>
        <p:txBody>
          <a:bodyPr vert="horz" wrap="square" lIns="145646" tIns="72823" rIns="145646" bIns="72823"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7" name="Subtitle 2"/>
          <p:cNvSpPr>
            <a:spLocks noGrp="1"/>
          </p:cNvSpPr>
          <p:nvPr>
            <p:ph type="subTitle" idx="11"/>
          </p:nvPr>
        </p:nvSpPr>
        <p:spPr>
          <a:xfrm>
            <a:off x="1133442" y="3358642"/>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58" name="Title 1"/>
          <p:cNvSpPr>
            <a:spLocks noGrp="1"/>
          </p:cNvSpPr>
          <p:nvPr>
            <p:ph type="title"/>
          </p:nvPr>
        </p:nvSpPr>
        <p:spPr>
          <a:xfrm>
            <a:off x="1124412" y="1129073"/>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grpSp>
        <p:nvGrpSpPr>
          <p:cNvPr id="55" name="Group 54"/>
          <p:cNvGrpSpPr/>
          <p:nvPr userDrawn="1"/>
        </p:nvGrpSpPr>
        <p:grpSpPr>
          <a:xfrm>
            <a:off x="10820191" y="4670024"/>
            <a:ext cx="1198454" cy="485659"/>
            <a:chOff x="1938338" y="2368551"/>
            <a:chExt cx="5260976" cy="2132013"/>
          </a:xfrm>
          <a:solidFill>
            <a:schemeClr val="accent3"/>
          </a:solidFill>
        </p:grpSpPr>
        <p:sp>
          <p:nvSpPr>
            <p:cNvPr id="56"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9"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0"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1"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2"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3"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4"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5"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6"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7" name="Rectangle 66"/>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8" name="Rectangle 67"/>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9" name="Rectangle 68"/>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0" name="Rectangle 69"/>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1"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2"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3"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4"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5"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6"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7"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8"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9"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0"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1"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2"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3"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4"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5"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6"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7"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8"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9"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0"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1"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2"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3"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4"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5"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6"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7"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
        <p:nvSpPr>
          <p:cNvPr id="47" name="Rectangle 46"/>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03869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Subtitle 2"/>
          <p:cNvSpPr>
            <a:spLocks noGrp="1"/>
          </p:cNvSpPr>
          <p:nvPr>
            <p:ph type="subTitle" idx="11"/>
          </p:nvPr>
        </p:nvSpPr>
        <p:spPr>
          <a:xfrm>
            <a:off x="1133442" y="3356484"/>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95" name="Title 1"/>
          <p:cNvSpPr>
            <a:spLocks noGrp="1"/>
          </p:cNvSpPr>
          <p:nvPr>
            <p:ph type="title"/>
          </p:nvPr>
        </p:nvSpPr>
        <p:spPr>
          <a:xfrm>
            <a:off x="1124412" y="1129073"/>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grpSp>
        <p:nvGrpSpPr>
          <p:cNvPr id="53" name="Group 52"/>
          <p:cNvGrpSpPr/>
          <p:nvPr userDrawn="1"/>
        </p:nvGrpSpPr>
        <p:grpSpPr>
          <a:xfrm>
            <a:off x="14985793" y="8888639"/>
            <a:ext cx="1198454" cy="485659"/>
            <a:chOff x="1938338" y="2368551"/>
            <a:chExt cx="5260976" cy="2132013"/>
          </a:xfrm>
          <a:solidFill>
            <a:srgbClr val="FFFFFF"/>
          </a:solidFill>
        </p:grpSpPr>
        <p:sp>
          <p:nvSpPr>
            <p:cNvPr id="54"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5"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6"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7"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8"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9"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0"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1"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2"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3" name="Rectangle 62"/>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4" name="Rectangle 63"/>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5" name="Rectangle 64"/>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6" name="Rectangle 65"/>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7"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8"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9"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0"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1"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2"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3"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4"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5"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6"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7"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8"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9"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0"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1"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2"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3"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4"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5"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6"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7"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8"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9"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0"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1"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2"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3"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
        <p:nvSpPr>
          <p:cNvPr id="46" name="Rectangle 45"/>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62066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9069"/>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1133441" y="3357458"/>
            <a:ext cx="7526155" cy="492443"/>
          </a:xfrm>
        </p:spPr>
        <p:txBody>
          <a:bodyPr lIns="0" tIns="0" rIns="0" bIns="0">
            <a:spAutoFit/>
          </a:bodyPr>
          <a:lstStyle>
            <a:lvl1pPr marL="0" indent="0" algn="l">
              <a:buNone/>
              <a:defRPr sz="3200" baseline="0">
                <a:solidFill>
                  <a:schemeClr val="accent5"/>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pic>
        <p:nvPicPr>
          <p:cNvPr id="7" name="Content Placeholder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6625" y="3"/>
            <a:ext cx="9103638" cy="9757085"/>
          </a:xfrm>
          <a:prstGeom prst="rect">
            <a:avLst/>
          </a:prstGeom>
        </p:spPr>
      </p:pic>
      <p:sp>
        <p:nvSpPr>
          <p:cNvPr id="12" name="Rectangle 11"/>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FFFFFF"/>
                </a:solidFill>
                <a:latin typeface="Arial" panose="020B0604020202020204" pitchFamily="34" charset="0"/>
                <a:cs typeface="Arial" panose="020B0604020202020204" pitchFamily="34" charset="0"/>
              </a:rPr>
              <a:pPr algn="l" defTabSz="1456529" rtl="0"/>
              <a:t>‹#›</a:t>
            </a:fld>
            <a:endParaRPr lang="en-US" sz="1000" kern="1200" dirty="0">
              <a:solidFill>
                <a:srgbClr val="FFFFFF"/>
              </a:solidFill>
              <a:latin typeface="Arial" panose="020B0604020202020204" pitchFamily="34" charset="0"/>
              <a:cs typeface="Arial" panose="020B0604020202020204" pitchFamily="34" charset="0"/>
            </a:endParaRPr>
          </a:p>
        </p:txBody>
      </p:sp>
      <p:sp>
        <p:nvSpPr>
          <p:cNvPr id="13" name="Rectangle 12"/>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Page</a:t>
            </a:r>
          </a:p>
        </p:txBody>
      </p:sp>
      <p:sp>
        <p:nvSpPr>
          <p:cNvPr id="14" name="Rectangle 13"/>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203067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Brigh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9077"/>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1139460" y="3362315"/>
            <a:ext cx="7526155" cy="492443"/>
          </a:xfrm>
        </p:spPr>
        <p:txBody>
          <a:bodyPr lIns="0" tIns="0" rIns="0" bIns="0">
            <a:spAutoFit/>
          </a:bodyPr>
          <a:lstStyle>
            <a:lvl1pPr marL="0" indent="0" algn="l">
              <a:buNone/>
              <a:defRPr sz="3200" baseline="0">
                <a:solidFill>
                  <a:schemeClr val="accent3"/>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pic>
        <p:nvPicPr>
          <p:cNvPr id="7" name="Content Placeholder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6625" y="3"/>
            <a:ext cx="9103638" cy="9757085"/>
          </a:xfrm>
          <a:prstGeom prst="rect">
            <a:avLst/>
          </a:prstGeom>
        </p:spPr>
      </p:pic>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FFFFFF"/>
                </a:solidFill>
                <a:latin typeface="Arial" panose="020B0604020202020204" pitchFamily="34" charset="0"/>
                <a:cs typeface="Arial" panose="020B0604020202020204" pitchFamily="34" charset="0"/>
              </a:rPr>
              <a:pPr algn="l" defTabSz="1456529" rtl="0"/>
              <a:t>‹#›</a:t>
            </a:fld>
            <a:endParaRPr lang="en-US" sz="1000" kern="1200" dirty="0">
              <a:solidFill>
                <a:srgbClr val="FFFFFF"/>
              </a:solidFill>
              <a:latin typeface="Arial" panose="020B0604020202020204" pitchFamily="34" charset="0"/>
              <a:cs typeface="Arial" panose="020B0604020202020204" pitchFamily="34" charset="0"/>
            </a:endParaRPr>
          </a:p>
        </p:txBody>
      </p:sp>
      <p:sp>
        <p:nvSpPr>
          <p:cNvPr id="15" name="Rectangle 14"/>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Page</a:t>
            </a:r>
          </a:p>
        </p:txBody>
      </p:sp>
      <p:sp>
        <p:nvSpPr>
          <p:cNvPr id="16" name="Rectangle 15"/>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4059715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 pt 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8091"/>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9389633" y="1127018"/>
            <a:ext cx="6794613" cy="2302297"/>
          </a:xfrm>
        </p:spPr>
        <p:txBody>
          <a:bodyPr wrap="square">
            <a:spAutoFit/>
          </a:bodyPr>
          <a:lstStyle>
            <a:lvl1pPr marL="364133" indent="-364133">
              <a:spcBef>
                <a:spcPts val="2867"/>
              </a:spcBef>
              <a:defRPr sz="3200" baseline="0">
                <a:solidFill>
                  <a:srgbClr val="FFFFFF"/>
                </a:solidFill>
              </a:defRPr>
            </a:lvl1pPr>
            <a:lvl2pPr>
              <a:defRPr baseline="0">
                <a:solidFill>
                  <a:srgbClr val="FFFFFF"/>
                </a:solidFill>
              </a:defRPr>
            </a:lvl2pPr>
            <a:lvl3pPr>
              <a:defRPr baseline="0">
                <a:solidFill>
                  <a:srgbClr val="FFFFFF"/>
                </a:solidFill>
              </a:defRPr>
            </a:lvl3pPr>
            <a:lvl4pPr>
              <a:defRPr baseline="0">
                <a:solidFill>
                  <a:srgbClr val="FFFFFF"/>
                </a:solidFill>
              </a:defRPr>
            </a:lvl4pPr>
            <a:lvl5pPr>
              <a:defRPr baseline="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1"/>
          </p:nvPr>
        </p:nvSpPr>
        <p:spPr>
          <a:xfrm>
            <a:off x="1139460" y="3353611"/>
            <a:ext cx="7526155" cy="492443"/>
          </a:xfrm>
        </p:spPr>
        <p:txBody>
          <a:bodyPr lIns="0" tIns="0" rIns="0" bIns="0">
            <a:spAutoFit/>
          </a:bodyPr>
          <a:lstStyle>
            <a:lvl1pPr marL="0" indent="0" algn="l">
              <a:buNone/>
              <a:defRPr sz="3200" baseline="0">
                <a:solidFill>
                  <a:schemeClr val="accent5"/>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15" name="Rectangle 14"/>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a:t>
            </a:r>
            <a:r>
              <a:rPr lang="pl-PL" sz="1000" kern="1200" dirty="0">
                <a:solidFill>
                  <a:srgbClr val="FFFFFF"/>
                </a:solidFill>
                <a:latin typeface="Arial" panose="020B0604020202020204" pitchFamily="34" charset="0"/>
                <a:cs typeface="Arial" panose="020B0604020202020204" pitchFamily="34" charset="0"/>
              </a:rPr>
              <a:t>8</a:t>
            </a:r>
            <a:r>
              <a:rPr lang="en-US" sz="1000" kern="1200" dirty="0">
                <a:solidFill>
                  <a:srgbClr val="FFFFFF"/>
                </a:solidFill>
                <a:latin typeface="Arial" panose="020B0604020202020204" pitchFamily="34" charset="0"/>
                <a:cs typeface="Arial" panose="020B0604020202020204" pitchFamily="34" charset="0"/>
              </a:rPr>
              <a:t> IBM Corporation</a:t>
            </a:r>
          </a:p>
        </p:txBody>
      </p:sp>
    </p:spTree>
    <p:extLst>
      <p:ext uri="{BB962C8B-B14F-4D97-AF65-F5344CB8AC3E}">
        <p14:creationId xmlns:p14="http://schemas.microsoft.com/office/powerpoint/2010/main" val="141098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by s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4" y="1128365"/>
            <a:ext cx="7080607" cy="615553"/>
          </a:xfrm>
        </p:spPr>
        <p:txBody>
          <a:bodyPr>
            <a:spAutoFit/>
          </a:bodyPr>
          <a:lstStyle>
            <a:lvl1pPr>
              <a:lnSpc>
                <a:spcPts val="4778"/>
              </a:lnSpc>
              <a:defRPr sz="4500" baseline="0">
                <a:solidFill>
                  <a:schemeClr val="accent5"/>
                </a:solidFill>
              </a:defRPr>
            </a:lvl1pPr>
          </a:lstStyle>
          <a:p>
            <a:r>
              <a:rPr lang="en-US" dirty="0"/>
              <a:t>Click to edit Master title</a:t>
            </a:r>
          </a:p>
        </p:txBody>
      </p:sp>
      <p:sp>
        <p:nvSpPr>
          <p:cNvPr id="11" name="Text Placeholder 5"/>
          <p:cNvSpPr>
            <a:spLocks noGrp="1"/>
          </p:cNvSpPr>
          <p:nvPr>
            <p:ph type="body" sz="quarter" idx="11"/>
          </p:nvPr>
        </p:nvSpPr>
        <p:spPr>
          <a:xfrm>
            <a:off x="9392645" y="2893582"/>
            <a:ext cx="6791603" cy="292388"/>
          </a:xfrm>
        </p:spPr>
        <p:txBody>
          <a:bodyPr>
            <a:spAutoFit/>
          </a:bodyPr>
          <a:lstStyle>
            <a:lvl1pPr marL="273100" indent="-273100">
              <a:spcBef>
                <a:spcPts val="0"/>
              </a:spcBef>
              <a:spcAft>
                <a:spcPts val="1911"/>
              </a:spcAft>
              <a:buFont typeface="Arial" panose="020B0604020202020204" pitchFamily="34" charset="0"/>
              <a:buChar char="–"/>
              <a:defRPr sz="19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p:txBody>
      </p:sp>
      <p:sp>
        <p:nvSpPr>
          <p:cNvPr id="13" name="Text Placeholder 5"/>
          <p:cNvSpPr>
            <a:spLocks noGrp="1"/>
          </p:cNvSpPr>
          <p:nvPr>
            <p:ph type="body" sz="quarter" idx="12"/>
          </p:nvPr>
        </p:nvSpPr>
        <p:spPr>
          <a:xfrm>
            <a:off x="9366152" y="1128365"/>
            <a:ext cx="6791603" cy="615553"/>
          </a:xfrm>
        </p:spPr>
        <p:txBody>
          <a:bodyPr>
            <a:spAutoFit/>
          </a:bodyPr>
          <a:lstStyle>
            <a:lvl1pPr marL="0" indent="0">
              <a:lnSpc>
                <a:spcPts val="4778"/>
              </a:lnSpc>
              <a:spcBef>
                <a:spcPts val="2867"/>
              </a:spcBef>
              <a:buFont typeface="Arial" panose="020B0604020202020204" pitchFamily="34" charset="0"/>
              <a:buNone/>
              <a:defRPr sz="45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14" name="Text Placeholder 5"/>
          <p:cNvSpPr>
            <a:spLocks noGrp="1"/>
          </p:cNvSpPr>
          <p:nvPr>
            <p:ph type="body" sz="quarter" idx="13"/>
          </p:nvPr>
        </p:nvSpPr>
        <p:spPr>
          <a:xfrm>
            <a:off x="1156020" y="2893582"/>
            <a:ext cx="7080607" cy="292388"/>
          </a:xfrm>
        </p:spPr>
        <p:txBody>
          <a:bodyPr>
            <a:spAutoFit/>
          </a:bodyPr>
          <a:lstStyle>
            <a:lvl1pPr marL="273100" indent="-273100">
              <a:spcBef>
                <a:spcPts val="0"/>
              </a:spcBef>
              <a:spcAft>
                <a:spcPts val="1911"/>
              </a:spcAft>
              <a:buFont typeface="Arial" panose="020B0604020202020204" pitchFamily="34" charset="0"/>
              <a:buChar char="–"/>
              <a:defRPr sz="19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p:txBody>
      </p:sp>
      <p:sp>
        <p:nvSpPr>
          <p:cNvPr id="10" name="Rectangle 9"/>
          <p:cNvSpPr/>
          <p:nvPr userDrawn="1"/>
        </p:nvSpPr>
        <p:spPr>
          <a:xfrm>
            <a:off x="9064318" y="9163649"/>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8682361" y="9163650"/>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8" name="Rectangle 17"/>
          <p:cNvSpPr/>
          <p:nvPr userDrawn="1"/>
        </p:nvSpPr>
        <p:spPr>
          <a:xfrm>
            <a:off x="627618" y="92082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31524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0" y="1130086"/>
            <a:ext cx="5194551" cy="1231106"/>
          </a:xfrm>
        </p:spPr>
        <p:txBody>
          <a:bodyPr>
            <a:spAutoFit/>
          </a:bodyPr>
          <a:lstStyle>
            <a:lvl1pPr>
              <a:lnSpc>
                <a:spcPts val="4778"/>
              </a:lnSpc>
              <a:defRPr sz="4500" baseline="0">
                <a:solidFill>
                  <a:schemeClr val="bg1"/>
                </a:solidFill>
              </a:defRPr>
            </a:lvl1pPr>
          </a:lstStyle>
          <a:p>
            <a:r>
              <a:rPr lang="en-US" dirty="0"/>
              <a:t>Click to edit Master title</a:t>
            </a:r>
          </a:p>
        </p:txBody>
      </p:sp>
      <p:sp>
        <p:nvSpPr>
          <p:cNvPr id="4" name="Chart Placeholder 3"/>
          <p:cNvSpPr>
            <a:spLocks noGrp="1"/>
          </p:cNvSpPr>
          <p:nvPr>
            <p:ph type="chart" sz="quarter" idx="11"/>
          </p:nvPr>
        </p:nvSpPr>
        <p:spPr>
          <a:xfrm>
            <a:off x="6318963" y="1126774"/>
            <a:ext cx="9865284" cy="492443"/>
          </a:xfrm>
        </p:spPr>
        <p:txBody>
          <a:bodyPr/>
          <a:lstStyle/>
          <a:p>
            <a:endParaRPr lang="en-US" dirty="0"/>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74779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3" name="Shape 13"/>
          <p:cNvSpPr>
            <a:spLocks noGrp="1"/>
          </p:cNvSpPr>
          <p:nvPr>
            <p:ph type="title"/>
          </p:nvPr>
        </p:nvSpPr>
        <p:spPr>
          <a:xfrm>
            <a:off x="1693385" y="3225800"/>
            <a:ext cx="13953493" cy="3302000"/>
          </a:xfrm>
          <a:prstGeom prst="rect">
            <a:avLst/>
          </a:prstGeom>
        </p:spPr>
        <p:txBody>
          <a:bodyPr/>
          <a:lstStyle/>
          <a:p>
            <a:pPr lvl="0">
              <a:defRPr sz="1800" b="0"/>
            </a:pPr>
            <a:r>
              <a:rPr sz="4001" b="1"/>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4720"/>
            <a:ext cx="7514114" cy="615553"/>
          </a:xfrm>
        </p:spPr>
        <p:txBody>
          <a:bodyPr>
            <a:spAutoFit/>
          </a:bodyPr>
          <a:lstStyle>
            <a:lvl1pPr>
              <a:lnSpc>
                <a:spcPts val="4778"/>
              </a:lnSpc>
              <a:defRPr sz="4500" baseline="0">
                <a:solidFill>
                  <a:schemeClr val="bg1"/>
                </a:solidFill>
              </a:defRPr>
            </a:lvl1pPr>
          </a:lstStyle>
          <a:p>
            <a:r>
              <a:rPr lang="en-US" dirty="0"/>
              <a:t>Click to edit Master title</a:t>
            </a:r>
          </a:p>
        </p:txBody>
      </p:sp>
      <p:sp>
        <p:nvSpPr>
          <p:cNvPr id="19" name="Table Placeholder 18"/>
          <p:cNvSpPr>
            <a:spLocks noGrp="1"/>
          </p:cNvSpPr>
          <p:nvPr>
            <p:ph type="tbl" sz="quarter" idx="11"/>
          </p:nvPr>
        </p:nvSpPr>
        <p:spPr>
          <a:xfrm>
            <a:off x="1156020" y="2469614"/>
            <a:ext cx="15028228" cy="492443"/>
          </a:xfrm>
        </p:spPr>
        <p:txBody>
          <a:bodyPr/>
          <a:lstStyle>
            <a:lvl1pPr>
              <a:defRPr baseline="0">
                <a:solidFill>
                  <a:schemeClr val="bg1"/>
                </a:solidFill>
              </a:defRPr>
            </a:lvl1pPr>
          </a:lstStyle>
          <a:p>
            <a:endParaRPr lang="en-US" dirty="0"/>
          </a:p>
        </p:txBody>
      </p:sp>
      <p:sp>
        <p:nvSpPr>
          <p:cNvPr id="10" name="Rectangle 9"/>
          <p:cNvSpPr/>
          <p:nvPr userDrawn="1"/>
        </p:nvSpPr>
        <p:spPr>
          <a:xfrm>
            <a:off x="9487997" y="9252851"/>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9106039" y="9252852"/>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3472587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
    <p:bg>
      <p:bgPr>
        <a:solidFill>
          <a:srgbClr val="FFFFFF"/>
        </a:solidFill>
        <a:effectLst/>
      </p:bgPr>
    </p:bg>
    <p:spTree>
      <p:nvGrpSpPr>
        <p:cNvPr id="1" name=""/>
        <p:cNvGrpSpPr/>
        <p:nvPr/>
      </p:nvGrpSpPr>
      <p:grpSpPr>
        <a:xfrm>
          <a:off x="0" y="0"/>
          <a:ext cx="0" cy="0"/>
          <a:chOff x="0" y="0"/>
          <a:chExt cx="0" cy="0"/>
        </a:xfrm>
      </p:grpSpPr>
      <p:sp>
        <p:nvSpPr>
          <p:cNvPr id="13" name="Text Placeholder 5"/>
          <p:cNvSpPr>
            <a:spLocks noGrp="1"/>
          </p:cNvSpPr>
          <p:nvPr>
            <p:ph type="body" sz="quarter" idx="12"/>
          </p:nvPr>
        </p:nvSpPr>
        <p:spPr>
          <a:xfrm>
            <a:off x="1126702"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4" name="Text Placeholder 3"/>
          <p:cNvSpPr>
            <a:spLocks noGrp="1"/>
          </p:cNvSpPr>
          <p:nvPr>
            <p:ph type="body" sz="quarter" idx="13"/>
          </p:nvPr>
        </p:nvSpPr>
        <p:spPr>
          <a:xfrm>
            <a:off x="1149276"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5"/>
          <p:cNvSpPr>
            <a:spLocks noGrp="1"/>
          </p:cNvSpPr>
          <p:nvPr>
            <p:ph type="body" sz="quarter" idx="14"/>
          </p:nvPr>
        </p:nvSpPr>
        <p:spPr>
          <a:xfrm>
            <a:off x="6323691"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19" name="Text Placeholder 3"/>
          <p:cNvSpPr>
            <a:spLocks noGrp="1"/>
          </p:cNvSpPr>
          <p:nvPr>
            <p:ph type="body" sz="quarter" idx="15"/>
          </p:nvPr>
        </p:nvSpPr>
        <p:spPr>
          <a:xfrm>
            <a:off x="6323691"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5"/>
          <p:cNvSpPr>
            <a:spLocks noGrp="1"/>
          </p:cNvSpPr>
          <p:nvPr>
            <p:ph type="body" sz="quarter" idx="16"/>
          </p:nvPr>
        </p:nvSpPr>
        <p:spPr>
          <a:xfrm>
            <a:off x="11446637"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21" name="Text Placeholder 3"/>
          <p:cNvSpPr>
            <a:spLocks noGrp="1"/>
          </p:cNvSpPr>
          <p:nvPr>
            <p:ph type="body" sz="quarter" idx="17"/>
          </p:nvPr>
        </p:nvSpPr>
        <p:spPr>
          <a:xfrm>
            <a:off x="11446633"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22" name="Rectangle 21"/>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927681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Co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486" y="1092274"/>
            <a:ext cx="10312224" cy="859210"/>
          </a:xfrm>
        </p:spPr>
        <p:txBody>
          <a:bodyPr>
            <a:spAutoFit/>
          </a:bodyPr>
          <a:lstStyle>
            <a:lvl1pPr>
              <a:lnSpc>
                <a:spcPts val="6690"/>
              </a:lnSpc>
              <a:defRPr sz="6401" baseline="0">
                <a:solidFill>
                  <a:schemeClr val="accent5"/>
                </a:solidFill>
              </a:defRPr>
            </a:lvl1pPr>
          </a:lstStyle>
          <a:p>
            <a:r>
              <a:rPr lang="en-US" dirty="0"/>
              <a:t>Click to edit Master title </a:t>
            </a:r>
          </a:p>
        </p:txBody>
      </p:sp>
      <p:sp>
        <p:nvSpPr>
          <p:cNvPr id="11" name="Text Placeholder 10"/>
          <p:cNvSpPr>
            <a:spLocks noGrp="1"/>
          </p:cNvSpPr>
          <p:nvPr>
            <p:ph type="body" sz="quarter" idx="10"/>
          </p:nvPr>
        </p:nvSpPr>
        <p:spPr>
          <a:xfrm>
            <a:off x="1137958"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1"/>
          </p:nvPr>
        </p:nvSpPr>
        <p:spPr>
          <a:xfrm>
            <a:off x="4163854"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0"/>
          <p:cNvSpPr>
            <a:spLocks noGrp="1"/>
          </p:cNvSpPr>
          <p:nvPr>
            <p:ph type="body" sz="quarter" idx="12"/>
          </p:nvPr>
        </p:nvSpPr>
        <p:spPr>
          <a:xfrm>
            <a:off x="7225878"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3"/>
          </p:nvPr>
        </p:nvSpPr>
        <p:spPr>
          <a:xfrm>
            <a:off x="10251776"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0"/>
          <p:cNvSpPr>
            <a:spLocks noGrp="1"/>
          </p:cNvSpPr>
          <p:nvPr>
            <p:ph type="body" sz="quarter" idx="14"/>
          </p:nvPr>
        </p:nvSpPr>
        <p:spPr>
          <a:xfrm>
            <a:off x="13295736"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9" name="Rectangle 18"/>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22" name="Rectangle 21"/>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2333077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pt 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52" y="1117605"/>
            <a:ext cx="7514114" cy="1718419"/>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9403718" y="1133500"/>
            <a:ext cx="6936105" cy="2302297"/>
          </a:xfrm>
        </p:spPr>
        <p:txBody>
          <a:bodyPr>
            <a:spAutoFit/>
          </a:bodyPr>
          <a:lstStyle>
            <a:lvl1pPr marL="364133" indent="-364133">
              <a:spcBef>
                <a:spcPts val="2867"/>
              </a:spcBef>
              <a:defRPr sz="32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2" name="Rectangle 11"/>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
        <p:nvSpPr>
          <p:cNvPr id="7" name="Rectangle 6"/>
          <p:cNvSpPr/>
          <p:nvPr userDrawn="1"/>
        </p:nvSpPr>
        <p:spPr>
          <a:xfrm>
            <a:off x="13629498" y="9230551"/>
            <a:ext cx="262775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IBM and Business Partner Use Only</a:t>
            </a:r>
          </a:p>
        </p:txBody>
      </p:sp>
    </p:spTree>
    <p:extLst>
      <p:ext uri="{BB962C8B-B14F-4D97-AF65-F5344CB8AC3E}">
        <p14:creationId xmlns:p14="http://schemas.microsoft.com/office/powerpoint/2010/main" val="2755270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24952" y="1127445"/>
            <a:ext cx="7514114" cy="1718419"/>
          </a:xfrm>
        </p:spPr>
        <p:txBody>
          <a:bodyPr>
            <a:spAutoFit/>
          </a:bodyPr>
          <a:lstStyle>
            <a:lvl1pPr>
              <a:lnSpc>
                <a:spcPts val="6690"/>
              </a:lnSpc>
              <a:defRPr sz="6401"/>
            </a:lvl1pPr>
          </a:lstStyle>
          <a:p>
            <a:r>
              <a:rPr lang="en-US" dirty="0"/>
              <a:t>Click to edit Master title style</a:t>
            </a:r>
          </a:p>
        </p:txBody>
      </p:sp>
      <p:sp>
        <p:nvSpPr>
          <p:cNvPr id="3" name="Content Placeholder 2"/>
          <p:cNvSpPr>
            <a:spLocks noGrp="1"/>
          </p:cNvSpPr>
          <p:nvPr>
            <p:ph idx="1"/>
          </p:nvPr>
        </p:nvSpPr>
        <p:spPr>
          <a:xfrm>
            <a:off x="9403718" y="1136153"/>
            <a:ext cx="6936105" cy="2279855"/>
          </a:xfrm>
        </p:spPr>
        <p:txBody>
          <a:bodyPr>
            <a:spAutoFit/>
          </a:bodyPr>
          <a:lstStyle>
            <a:lvl1pPr marL="364133" indent="-364133">
              <a:spcBef>
                <a:spcPts val="2867"/>
              </a:spcBef>
              <a:defRPr sz="3200"/>
            </a:lvl1pPr>
            <a:lvl2pPr marL="371720" indent="-371720">
              <a:spcBef>
                <a:spcPts val="956"/>
              </a:spcBef>
              <a:buFont typeface="Arial" panose="020B0604020202020204" pitchFamily="34" charset="0"/>
              <a:buChar char="–"/>
              <a:defRPr sz="250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954682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ype-Br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49" y="1120435"/>
            <a:ext cx="10336422" cy="859210"/>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a:t>Click to edit Master title style</a:t>
            </a:r>
          </a:p>
        </p:txBody>
      </p:sp>
      <p:sp>
        <p:nvSpPr>
          <p:cNvPr id="13" name="Rectangle 12"/>
          <p:cNvSpPr/>
          <p:nvPr userDrawn="1"/>
        </p:nvSpPr>
        <p:spPr>
          <a:xfrm>
            <a:off x="8774429" y="9185949"/>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4" name="Rectangle 13"/>
          <p:cNvSpPr/>
          <p:nvPr userDrawn="1"/>
        </p:nvSpPr>
        <p:spPr>
          <a:xfrm>
            <a:off x="8392472" y="9185950"/>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5" name="Rectangle 14"/>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718860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Type-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49" y="1111064"/>
            <a:ext cx="10336422" cy="859210"/>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a:t>Click to edit Master title style</a:t>
            </a:r>
          </a:p>
        </p:txBody>
      </p:sp>
      <p:sp>
        <p:nvSpPr>
          <p:cNvPr id="10" name="Rectangle 9"/>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986227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31249"/>
            <a:ext cx="7514114" cy="615553"/>
          </a:xfrm>
        </p:spPr>
        <p:txBody>
          <a:bodyPr>
            <a:spAutoFit/>
          </a:bodyPr>
          <a:lstStyle>
            <a:lvl1pPr>
              <a:lnSpc>
                <a:spcPts val="4778"/>
              </a:lnSpc>
              <a:defRPr sz="4500" baseline="0">
                <a:solidFill>
                  <a:schemeClr val="accent5"/>
                </a:solidFill>
              </a:defRPr>
            </a:lvl1pPr>
          </a:lstStyle>
          <a:p>
            <a:r>
              <a:rPr lang="en-US" dirty="0"/>
              <a:t>Click to edit Master title</a:t>
            </a:r>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98103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Instructional">
    <p:spTree>
      <p:nvGrpSpPr>
        <p:cNvPr id="1" name=""/>
        <p:cNvGrpSpPr/>
        <p:nvPr/>
      </p:nvGrpSpPr>
      <p:grpSpPr>
        <a:xfrm>
          <a:off x="0" y="0"/>
          <a:ext cx="0" cy="0"/>
          <a:chOff x="0" y="0"/>
          <a:chExt cx="0" cy="0"/>
        </a:xfrm>
      </p:grpSpPr>
      <p:pic>
        <p:nvPicPr>
          <p:cNvPr id="93" name="i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2882" y="8790768"/>
            <a:ext cx="1035760" cy="533227"/>
          </a:xfrm>
          <a:prstGeom prst="rect">
            <a:avLst/>
          </a:prstGeom>
          <a:ln w="12700">
            <a:miter lim="400000"/>
          </a:ln>
        </p:spPr>
      </p:pic>
      <p:sp>
        <p:nvSpPr>
          <p:cNvPr id="94" name="Shape 94"/>
          <p:cNvSpPr/>
          <p:nvPr/>
        </p:nvSpPr>
        <p:spPr>
          <a:xfrm>
            <a:off x="1208239" y="8749740"/>
            <a:ext cx="4947232" cy="615276"/>
          </a:xfrm>
          <a:prstGeom prst="rect">
            <a:avLst/>
          </a:prstGeom>
          <a:ln w="12700">
            <a:miter lim="400000"/>
          </a:ln>
          <a:extLst>
            <a:ext uri="{C572A759-6A51-4108-AA02-DFA0A04FC94B}">
              <ma14:wrappingTextBoxFlag xmlns:ma14="http://schemas.microsoft.com/office/mac/drawingml/2011/main" xmlns="" val="1"/>
            </a:ext>
          </a:extLst>
        </p:spPr>
        <p:txBody>
          <a:bodyPr wrap="none" lIns="30343" tIns="30343" rIns="30343" bIns="30343" anchor="ctr">
            <a:spAutoFit/>
          </a:bodyPr>
          <a:lstStyle/>
          <a:p>
            <a:pPr algn="l" defTabSz="1456529" rtl="0">
              <a:defRPr sz="3000">
                <a:solidFill>
                  <a:srgbClr val="2CA0FF"/>
                </a:solidFill>
                <a:latin typeface="Helvetica"/>
                <a:ea typeface="Helvetica"/>
                <a:cs typeface="Helvetica"/>
                <a:sym typeface="Helvetica"/>
              </a:defRPr>
            </a:pPr>
            <a:r>
              <a:rPr sz="1800" b="1" kern="1200" dirty="0">
                <a:solidFill>
                  <a:srgbClr val="2CA0FF"/>
                </a:solidFill>
                <a:latin typeface="Helvetica"/>
                <a:ea typeface="Helvetica"/>
                <a:cs typeface="Helvetica"/>
                <a:sym typeface="Helvetica"/>
              </a:rPr>
              <a:t>Instructional:</a:t>
            </a:r>
            <a:r>
              <a:rPr sz="1800" kern="1200" dirty="0">
                <a:solidFill>
                  <a:srgbClr val="2CA0FF"/>
                </a:solidFill>
                <a:latin typeface="Helvetica"/>
                <a:ea typeface="Helvetica"/>
                <a:cs typeface="Helvetica"/>
                <a:sym typeface="Helvetica"/>
              </a:rPr>
              <a:t> </a:t>
            </a:r>
            <a:r>
              <a:rPr lang="en-US" sz="1800" kern="1200" dirty="0">
                <a:solidFill>
                  <a:srgbClr val="2CA0FF"/>
                </a:solidFill>
                <a:latin typeface="Helvetica"/>
                <a:ea typeface="Helvetica"/>
                <a:cs typeface="Helvetica"/>
                <a:sym typeface="Helvetica"/>
              </a:rPr>
              <a:t>Content Creators</a:t>
            </a:r>
          </a:p>
          <a:p>
            <a:pPr algn="l" defTabSz="1456529" rtl="0">
              <a:defRPr sz="3000">
                <a:solidFill>
                  <a:srgbClr val="2CA0FF"/>
                </a:solidFill>
                <a:latin typeface="Helvetica"/>
                <a:ea typeface="Helvetica"/>
                <a:cs typeface="Helvetica"/>
                <a:sym typeface="Helvetica"/>
              </a:defRPr>
            </a:pPr>
            <a:r>
              <a:rPr sz="1800" kern="1200" dirty="0">
                <a:solidFill>
                  <a:srgbClr val="2CA0FF"/>
                </a:solidFill>
                <a:latin typeface="Helvetica"/>
                <a:ea typeface="Helvetica"/>
                <a:cs typeface="Helvetica"/>
                <a:sym typeface="Helvetica"/>
              </a:rPr>
              <a:t>Delete this slide </a:t>
            </a:r>
            <a:r>
              <a:rPr lang="en-US" sz="1800" kern="1200" dirty="0">
                <a:solidFill>
                  <a:srgbClr val="2CA0FF"/>
                </a:solidFill>
                <a:latin typeface="Helvetica"/>
                <a:ea typeface="Helvetica"/>
                <a:cs typeface="Helvetica"/>
                <a:sym typeface="Helvetica"/>
              </a:rPr>
              <a:t>only after reviews are </a:t>
            </a:r>
            <a:r>
              <a:rPr lang="en-US" sz="1800" u="sng" kern="1200" dirty="0">
                <a:solidFill>
                  <a:srgbClr val="2CA0FF"/>
                </a:solidFill>
                <a:latin typeface="Helvetica"/>
                <a:ea typeface="Helvetica"/>
                <a:cs typeface="Helvetica"/>
                <a:sym typeface="Helvetica"/>
              </a:rPr>
              <a:t>complete</a:t>
            </a:r>
            <a:endParaRPr sz="1800" u="sng" kern="1200" dirty="0">
              <a:solidFill>
                <a:srgbClr val="2CA0FF"/>
              </a:solidFill>
              <a:latin typeface="Helvetica"/>
              <a:ea typeface="Helvetica"/>
              <a:cs typeface="Helvetica"/>
              <a:sym typeface="Helvetica"/>
            </a:endParaRPr>
          </a:p>
        </p:txBody>
      </p:sp>
      <p:sp>
        <p:nvSpPr>
          <p:cNvPr id="95" name="Shape 95"/>
          <p:cNvSpPr>
            <a:spLocks noGrp="1"/>
          </p:cNvSpPr>
          <p:nvPr>
            <p:ph type="sldNum" sz="quarter" idx="2"/>
          </p:nvPr>
        </p:nvSpPr>
        <p:spPr>
          <a:xfrm>
            <a:off x="8504462" y="9302045"/>
            <a:ext cx="322313" cy="334152"/>
          </a:xfrm>
          <a:prstGeom prst="rect">
            <a:avLst/>
          </a:prstGeom>
        </p:spPr>
        <p:txBody>
          <a:bodyPr lIns="145646" tIns="72823" rIns="145646" bIns="72823"/>
          <a:lstStyle/>
          <a:p>
            <a:pPr algn="l" defTabSz="1456529" rtl="0"/>
            <a:fld id="{86CB4B4D-7CA3-9044-876B-883B54F8677D}" type="slidenum">
              <a:rPr lang="en-US" sz="2900" kern="1200" smtClean="0">
                <a:solidFill>
                  <a:srgbClr val="6D7777"/>
                </a:solidFill>
              </a:rPr>
              <a:pPr algn="l" defTabSz="1456529" rtl="0"/>
              <a:t>‹#›</a:t>
            </a:fld>
            <a:endParaRPr lang="en-US" sz="2900" kern="1200">
              <a:solidFill>
                <a:srgbClr val="6D7777"/>
              </a:solidFill>
            </a:endParaRPr>
          </a:p>
        </p:txBody>
      </p:sp>
    </p:spTree>
    <p:extLst>
      <p:ext uri="{BB962C8B-B14F-4D97-AF65-F5344CB8AC3E}">
        <p14:creationId xmlns:p14="http://schemas.microsoft.com/office/powerpoint/2010/main" val="34673658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ybrid Cloud 3">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684016" y="382319"/>
            <a:ext cx="960904" cy="245345"/>
            <a:chOff x="360699" y="268817"/>
            <a:chExt cx="506711" cy="172508"/>
          </a:xfrm>
          <a:solidFill>
            <a:schemeClr val="bg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22" rtl="0"/>
              <a:endParaRPr lang="en-US" sz="1100" kern="1200">
                <a:solidFill>
                  <a:prstClr val="white"/>
                </a:solidFill>
                <a:latin typeface="Aria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22" rtl="0"/>
              <a:endParaRPr lang="en-US" sz="1100" kern="1200">
                <a:solidFill>
                  <a:prstClr val="white"/>
                </a:solidFill>
                <a:latin typeface="Arial"/>
              </a:endParaRPr>
            </a:p>
          </p:txBody>
        </p:sp>
      </p:grpSp>
      <p:sp>
        <p:nvSpPr>
          <p:cNvPr id="10" name="TextBox 9"/>
          <p:cNvSpPr txBox="1"/>
          <p:nvPr userDrawn="1"/>
        </p:nvSpPr>
        <p:spPr>
          <a:xfrm>
            <a:off x="14970990" y="9427072"/>
            <a:ext cx="1560624" cy="169277"/>
          </a:xfrm>
          <a:prstGeom prst="rect">
            <a:avLst/>
          </a:prstGeom>
          <a:noFill/>
        </p:spPr>
        <p:txBody>
          <a:bodyPr wrap="square" lIns="0" tIns="0" rIns="0" bIns="0" rtlCol="0" anchor="ctr" anchorCtr="0">
            <a:spAutoFit/>
          </a:bodyPr>
          <a:lstStyle/>
          <a:p>
            <a:pPr algn="l" defTabSz="650222" rtl="0"/>
            <a:r>
              <a:rPr lang="en-US" sz="1100" spc="-43" dirty="0">
                <a:solidFill>
                  <a:prstClr val="black"/>
                </a:solidFill>
                <a:latin typeface="Arial"/>
                <a:cs typeface="Arial"/>
              </a:rPr>
              <a:t>© IBM Corporation </a:t>
            </a:r>
          </a:p>
        </p:txBody>
      </p:sp>
      <p:sp>
        <p:nvSpPr>
          <p:cNvPr id="11" name="TextBox 10"/>
          <p:cNvSpPr txBox="1"/>
          <p:nvPr userDrawn="1"/>
        </p:nvSpPr>
        <p:spPr>
          <a:xfrm>
            <a:off x="16548428" y="9427073"/>
            <a:ext cx="629415" cy="169277"/>
          </a:xfrm>
          <a:prstGeom prst="rect">
            <a:avLst/>
          </a:prstGeom>
          <a:noFill/>
        </p:spPr>
        <p:txBody>
          <a:bodyPr wrap="square" lIns="0" tIns="0" rIns="0" bIns="0" rtlCol="0" anchor="ctr" anchorCtr="0">
            <a:spAutoFit/>
          </a:bodyPr>
          <a:lstStyle/>
          <a:p>
            <a:pPr algn="l" defTabSz="650222" rtl="0"/>
            <a:fld id="{9B56CEAA-430B-E444-BEC6-7F9CF6806FD6}" type="slidenum">
              <a:rPr lang="en-US" sz="1100" spc="-43">
                <a:solidFill>
                  <a:prstClr val="black"/>
                </a:solidFill>
                <a:latin typeface="Arial"/>
                <a:cs typeface="Arial"/>
              </a:rPr>
              <a:pPr algn="l" defTabSz="650222" rtl="0"/>
              <a:t>‹#›</a:t>
            </a:fld>
            <a:endParaRPr lang="en-US" sz="1100" spc="-43" dirty="0">
              <a:solidFill>
                <a:prstClr val="black"/>
              </a:solidFill>
              <a:latin typeface="Arial"/>
              <a:cs typeface="Arial"/>
            </a:endParaRPr>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449239" y="8825707"/>
            <a:ext cx="1133899" cy="637501"/>
          </a:xfrm>
          <a:prstGeom prst="rect">
            <a:avLst/>
          </a:prstGeom>
        </p:spPr>
      </p:pic>
      <p:sp>
        <p:nvSpPr>
          <p:cNvPr id="17" name="Text Placeholder 6"/>
          <p:cNvSpPr>
            <a:spLocks noGrp="1"/>
          </p:cNvSpPr>
          <p:nvPr>
            <p:ph type="body" sz="quarter" idx="12" hasCustomPrompt="1"/>
          </p:nvPr>
        </p:nvSpPr>
        <p:spPr>
          <a:xfrm>
            <a:off x="650260" y="845606"/>
            <a:ext cx="3988260" cy="7152640"/>
          </a:xfrm>
        </p:spPr>
        <p:txBody>
          <a:bodyPr lIns="0" tIns="0" rIns="0" bIns="0" anchor="t" anchorCtr="0">
            <a:noAutofit/>
          </a:bodyPr>
          <a:lstStyle>
            <a:lvl1pPr marL="0" indent="0">
              <a:lnSpc>
                <a:spcPts val="3698"/>
              </a:lnSpc>
              <a:spcBef>
                <a:spcPts val="854"/>
              </a:spcBef>
              <a:buNone/>
              <a:defRPr sz="3401" b="1"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Heading</a:t>
            </a:r>
          </a:p>
        </p:txBody>
      </p:sp>
      <p:sp>
        <p:nvSpPr>
          <p:cNvPr id="14" name="Text Placeholder 13"/>
          <p:cNvSpPr>
            <a:spLocks noGrp="1"/>
          </p:cNvSpPr>
          <p:nvPr>
            <p:ph type="body" sz="quarter" idx="17"/>
          </p:nvPr>
        </p:nvSpPr>
        <p:spPr>
          <a:xfrm>
            <a:off x="6155793" y="845606"/>
            <a:ext cx="8670132" cy="4551680"/>
          </a:xfrm>
        </p:spPr>
        <p:txBody>
          <a:bodyPr lIns="0" tIns="0" rIns="0" bIns="0">
            <a:noAutofit/>
          </a:bodyPr>
          <a:lstStyle>
            <a:lvl1pPr marL="0" indent="0">
              <a:spcBef>
                <a:spcPts val="1706"/>
              </a:spcBef>
              <a:buNone/>
              <a:defRPr sz="2600" b="1">
                <a:solidFill>
                  <a:schemeClr val="bg1"/>
                </a:solidFill>
              </a:defRPr>
            </a:lvl1pPr>
            <a:lvl2pPr marL="0" indent="0">
              <a:spcBef>
                <a:spcPts val="0"/>
              </a:spcBef>
              <a:buNone/>
              <a:tabLst/>
              <a:defRPr sz="2300">
                <a:solidFill>
                  <a:schemeClr val="tx2"/>
                </a:solidFill>
              </a:defRPr>
            </a:lvl2pPr>
            <a:lvl3pPr>
              <a:defRPr sz="1600">
                <a:solidFill>
                  <a:schemeClr val="bg1"/>
                </a:solidFill>
              </a:defRPr>
            </a:lvl3pPr>
            <a:lvl4pPr>
              <a:defRPr sz="1500">
                <a:solidFill>
                  <a:schemeClr val="bg1"/>
                </a:solidFill>
              </a:defRPr>
            </a:lvl4pPr>
            <a:lvl5pPr>
              <a:defRPr sz="1500">
                <a:solidFill>
                  <a:schemeClr val="bg1"/>
                </a:solidFill>
              </a:defRPr>
            </a:lvl5pPr>
          </a:lstStyle>
          <a:p>
            <a:pPr lvl="0"/>
            <a:r>
              <a:rPr lang="en-US" dirty="0"/>
              <a:t>Click to edit Master text styles</a:t>
            </a:r>
          </a:p>
          <a:p>
            <a:pPr lvl="1"/>
            <a:r>
              <a:rPr lang="en-US" dirty="0"/>
              <a:t>Second level</a:t>
            </a:r>
          </a:p>
        </p:txBody>
      </p:sp>
      <p:sp>
        <p:nvSpPr>
          <p:cNvPr id="15" name="Rectangle 14"/>
          <p:cNvSpPr/>
          <p:nvPr userDrawn="1"/>
        </p:nvSpPr>
        <p:spPr>
          <a:xfrm>
            <a:off x="0" y="0"/>
            <a:ext cx="17340263" cy="975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0038" tIns="65020" rIns="130038" bIns="65020" rtlCol="0" anchor="ctr"/>
          <a:lstStyle/>
          <a:p>
            <a:pPr defTabSz="1456529" rtl="0"/>
            <a:endParaRPr lang="en-US" sz="1100" kern="1200">
              <a:solidFill>
                <a:prstClr val="white"/>
              </a:solidFill>
              <a:latin typeface="Arial"/>
            </a:endParaRPr>
          </a:p>
        </p:txBody>
      </p:sp>
      <p:sp>
        <p:nvSpPr>
          <p:cNvPr id="16" name="Rectangle 15"/>
          <p:cNvSpPr/>
          <p:nvPr userDrawn="1"/>
        </p:nvSpPr>
        <p:spPr>
          <a:xfrm>
            <a:off x="0" y="0"/>
            <a:ext cx="5202079" cy="97536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lIns="130038" tIns="65020" rIns="130038" bIns="65020" rtlCol="0" anchor="ctr"/>
          <a:lstStyle/>
          <a:p>
            <a:pPr defTabSz="1456529" rtl="0"/>
            <a:endParaRPr lang="en-US" sz="1100" kern="1200">
              <a:solidFill>
                <a:prstClr val="white"/>
              </a:solidFill>
              <a:latin typeface="Arial"/>
            </a:endParaRPr>
          </a:p>
        </p:txBody>
      </p:sp>
      <p:sp>
        <p:nvSpPr>
          <p:cNvPr id="12" name="Shape 14"/>
          <p:cNvSpPr>
            <a:spLocks noGrp="1"/>
          </p:cNvSpPr>
          <p:nvPr>
            <p:ph type="sldNum" sz="quarter" idx="2"/>
          </p:nvPr>
        </p:nvSpPr>
        <p:spPr>
          <a:xfrm>
            <a:off x="8495194" y="9302048"/>
            <a:ext cx="340845" cy="335591"/>
          </a:xfrm>
          <a:prstGeom prst="rect">
            <a:avLst/>
          </a:prstGeom>
        </p:spPr>
        <p:txBody>
          <a:bodyPr lIns="145646" tIns="72823" rIns="145646" bIns="72823"/>
          <a:lstStyle>
            <a:lvl1pPr>
              <a:defRPr>
                <a:solidFill>
                  <a:schemeClr val="bg1"/>
                </a:solidFill>
              </a:defRPr>
            </a:lvl1pPr>
          </a:lstStyle>
          <a:p>
            <a:pPr algn="l" defTabSz="1456529" rtl="0"/>
            <a:fld id="{86CB4B4D-7CA3-9044-876B-883B54F8677D}" type="slidenum">
              <a:rPr lang="en-US" sz="2900" kern="1200" smtClean="0">
                <a:solidFill>
                  <a:srgbClr val="5A5A5A"/>
                </a:solidFill>
              </a:rPr>
              <a:pPr algn="l" defTabSz="1456529" rtl="0"/>
              <a:t>‹#›</a:t>
            </a:fld>
            <a:endParaRPr lang="en-US" sz="2900" kern="1200" dirty="0">
              <a:solidFill>
                <a:srgbClr val="5A5A5A"/>
              </a:solidFill>
            </a:endParaRPr>
          </a:p>
        </p:txBody>
      </p:sp>
    </p:spTree>
    <p:extLst>
      <p:ext uri="{BB962C8B-B14F-4D97-AF65-F5344CB8AC3E}">
        <p14:creationId xmlns:p14="http://schemas.microsoft.com/office/powerpoint/2010/main" val="16406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5" name="Shape 15"/>
          <p:cNvSpPr>
            <a:spLocks noGrp="1"/>
          </p:cNvSpPr>
          <p:nvPr>
            <p:ph type="title"/>
          </p:nvPr>
        </p:nvSpPr>
        <p:spPr>
          <a:xfrm>
            <a:off x="1270039" y="635000"/>
            <a:ext cx="7112217" cy="3987800"/>
          </a:xfrm>
          <a:prstGeom prst="rect">
            <a:avLst/>
          </a:prstGeom>
        </p:spPr>
        <p:txBody>
          <a:bodyPr anchor="b"/>
          <a:lstStyle>
            <a:lvl1pPr algn="ctr">
              <a:defRPr sz="6000" b="0">
                <a:latin typeface="Arial"/>
                <a:ea typeface="Arial"/>
                <a:cs typeface="Arial"/>
                <a:sym typeface="Helvetica Light"/>
              </a:defRPr>
            </a:lvl1pPr>
          </a:lstStyle>
          <a:p>
            <a:pPr lvl="0">
              <a:defRPr sz="1800"/>
            </a:pPr>
            <a:r>
              <a:rPr sz="6000" dirty="0"/>
              <a:t>Title Text</a:t>
            </a:r>
          </a:p>
        </p:txBody>
      </p:sp>
      <p:sp>
        <p:nvSpPr>
          <p:cNvPr id="16" name="Shape 16"/>
          <p:cNvSpPr>
            <a:spLocks noGrp="1"/>
          </p:cNvSpPr>
          <p:nvPr>
            <p:ph type="body" idx="1"/>
          </p:nvPr>
        </p:nvSpPr>
        <p:spPr>
          <a:xfrm>
            <a:off x="1270039" y="4762500"/>
            <a:ext cx="7112217" cy="4102100"/>
          </a:xfrm>
          <a:prstGeom prst="rect">
            <a:avLst/>
          </a:prstGeom>
        </p:spPr>
        <p:txBody>
          <a:bodyPr anchor="t"/>
          <a:lstStyle>
            <a:lvl1pPr marL="0" indent="0" algn="ctr">
              <a:spcBef>
                <a:spcPts val="0"/>
              </a:spcBef>
              <a:buSzTx/>
              <a:buNone/>
              <a:defRPr sz="3200"/>
            </a:lvl1pPr>
            <a:lvl2pPr marL="0" indent="228611" algn="ctr">
              <a:spcBef>
                <a:spcPts val="0"/>
              </a:spcBef>
              <a:buSzTx/>
              <a:buNone/>
              <a:defRPr sz="3200"/>
            </a:lvl2pPr>
            <a:lvl3pPr marL="0" indent="457223" algn="ctr">
              <a:spcBef>
                <a:spcPts val="0"/>
              </a:spcBef>
              <a:buSzTx/>
              <a:buNone/>
              <a:defRPr sz="3200"/>
            </a:lvl3pPr>
            <a:lvl4pPr marL="0" indent="685835" algn="ctr">
              <a:spcBef>
                <a:spcPts val="0"/>
              </a:spcBef>
              <a:buSzTx/>
              <a:buNone/>
              <a:defRPr sz="3200"/>
            </a:lvl4pPr>
            <a:lvl5pPr marL="0" indent="914446"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Oval 39"/>
          <p:cNvSpPr>
            <a:spLocks noChangeAspect="1"/>
          </p:cNvSpPr>
          <p:nvPr userDrawn="1"/>
        </p:nvSpPr>
        <p:spPr>
          <a:xfrm>
            <a:off x="16186421" y="551202"/>
            <a:ext cx="490727" cy="4907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5614" tIns="72807" rIns="145614" bIns="72807" numCol="1" spcCol="0" rtlCol="0" fromWordArt="0" anchor="ctr" anchorCtr="0" forceAA="0" compatLnSpc="1">
            <a:prstTxWarp prst="textNoShape">
              <a:avLst/>
            </a:prstTxWarp>
            <a:noAutofit/>
          </a:bodyPr>
          <a:lstStyle/>
          <a:p>
            <a:pPr defTabSz="1456529" rtl="0"/>
            <a:endParaRPr lang="en-US" sz="2900" kern="1200">
              <a:solidFill>
                <a:srgbClr val="5A5A5A"/>
              </a:solidFill>
              <a:latin typeface="Arial"/>
            </a:endParaRPr>
          </a:p>
        </p:txBody>
      </p:sp>
      <p:sp>
        <p:nvSpPr>
          <p:cNvPr id="41" name="Slide Number Placeholder 5"/>
          <p:cNvSpPr>
            <a:spLocks noGrp="1"/>
          </p:cNvSpPr>
          <p:nvPr>
            <p:ph type="sldNum" sz="quarter" idx="12"/>
          </p:nvPr>
        </p:nvSpPr>
        <p:spPr>
          <a:xfrm>
            <a:off x="16047920" y="506396"/>
            <a:ext cx="757500" cy="519289"/>
          </a:xfrm>
          <a:prstGeom prst="rect">
            <a:avLst/>
          </a:prstGeom>
        </p:spPr>
        <p:txBody>
          <a:bodyPr lIns="54603" tIns="27301" rIns="54603" bIns="27301"/>
          <a:lstStyle>
            <a:lvl1pPr algn="ctr">
              <a:defRPr sz="1400">
                <a:solidFill>
                  <a:schemeClr val="bg1"/>
                </a:solidFill>
                <a:latin typeface="Source Sans Pro ExtraLight"/>
                <a:cs typeface="Source Sans Pro ExtraLight"/>
              </a:defRPr>
            </a:lvl1pPr>
          </a:lstStyle>
          <a:p>
            <a:pPr defTabSz="1456529" rtl="0"/>
            <a:fld id="{9DF686B8-C880-FF40-96DC-14FF2413C34E}" type="slidenum">
              <a:rPr lang="en-US" kern="1200" smtClean="0">
                <a:solidFill>
                  <a:srgbClr val="5A5A5A"/>
                </a:solidFill>
              </a:rPr>
              <a:pPr defTabSz="1456529" rtl="0"/>
              <a:t>‹#›</a:t>
            </a:fld>
            <a:endParaRPr lang="en-US" kern="1200" dirty="0">
              <a:solidFill>
                <a:srgbClr val="5A5A5A"/>
              </a:solidFill>
            </a:endParaRPr>
          </a:p>
        </p:txBody>
      </p:sp>
    </p:spTree>
    <p:extLst>
      <p:ext uri="{BB962C8B-B14F-4D97-AF65-F5344CB8AC3E}">
        <p14:creationId xmlns:p14="http://schemas.microsoft.com/office/powerpoint/2010/main" val="13785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grpSp>
        <p:nvGrpSpPr>
          <p:cNvPr id="3" name="Group 2"/>
          <p:cNvGrpSpPr/>
          <p:nvPr userDrawn="1"/>
        </p:nvGrpSpPr>
        <p:grpSpPr>
          <a:xfrm>
            <a:off x="684016" y="382319"/>
            <a:ext cx="960904" cy="245345"/>
            <a:chOff x="360699" y="268817"/>
            <a:chExt cx="506711" cy="172508"/>
          </a:xfrm>
          <a:solidFill>
            <a:schemeClr val="accent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46198" rtl="0"/>
              <a:endParaRPr lang="en-US" sz="2200" kern="1200" dirty="0">
                <a:solidFill>
                  <a:prstClr val="white"/>
                </a:solidFill>
                <a:latin typeface="Aria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46198" rtl="0"/>
              <a:endParaRPr lang="en-US" sz="2200" kern="1200" dirty="0">
                <a:solidFill>
                  <a:prstClr val="white"/>
                </a:solidFill>
                <a:latin typeface="Arial"/>
              </a:endParaRPr>
            </a:p>
          </p:txBody>
        </p:sp>
      </p:grpSp>
      <p:sp>
        <p:nvSpPr>
          <p:cNvPr id="17" name="Text Placeholder 6"/>
          <p:cNvSpPr>
            <a:spLocks noGrp="1"/>
          </p:cNvSpPr>
          <p:nvPr>
            <p:ph type="body" sz="quarter" idx="12" hasCustomPrompt="1"/>
          </p:nvPr>
        </p:nvSpPr>
        <p:spPr>
          <a:xfrm>
            <a:off x="650260" y="845606"/>
            <a:ext cx="14739224" cy="1040384"/>
          </a:xfrm>
        </p:spPr>
        <p:txBody>
          <a:bodyPr lIns="0" tIns="0" rIns="0" bIns="0" anchor="t" anchorCtr="0">
            <a:noAutofit/>
          </a:bodyPr>
          <a:lstStyle>
            <a:lvl1pPr marL="0" indent="0">
              <a:spcBef>
                <a:spcPts val="717"/>
              </a:spcBef>
              <a:buNone/>
              <a:defRPr sz="2900" b="1" baseline="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Heading</a:t>
            </a:r>
          </a:p>
        </p:txBody>
      </p:sp>
    </p:spTree>
    <p:extLst>
      <p:ext uri="{BB962C8B-B14F-4D97-AF65-F5344CB8AC3E}">
        <p14:creationId xmlns:p14="http://schemas.microsoft.com/office/powerpoint/2010/main" val="235789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a:ea typeface="Helvetica"/>
                <a:cs typeface="Helvetica"/>
                <a:sym typeface="Helvetica"/>
              </a:defRPr>
            </a:lvl1pPr>
          </a:lstStyle>
          <a:p>
            <a:r>
              <a:t>Text</a:t>
            </a:r>
          </a:p>
        </p:txBody>
      </p:sp>
      <p:sp>
        <p:nvSpPr>
          <p:cNvPr id="49" name="Shape 49"/>
          <p:cNvSpPr>
            <a:spLocks noGrp="1"/>
          </p:cNvSpPr>
          <p:nvPr>
            <p:ph type="body" sz="half" idx="1"/>
          </p:nvPr>
        </p:nvSpPr>
        <p:spPr>
          <a:xfrm>
            <a:off x="7111017" y="2150216"/>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29" name="Text Placeholder 28"/>
          <p:cNvSpPr>
            <a:spLocks noGrp="1"/>
          </p:cNvSpPr>
          <p:nvPr>
            <p:ph type="body" sz="quarter" idx="17" hasCustomPrompt="1"/>
          </p:nvPr>
        </p:nvSpPr>
        <p:spPr>
          <a:xfrm>
            <a:off x="3785372" y="2150216"/>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19" name="Shape 49"/>
          <p:cNvSpPr>
            <a:spLocks noGrp="1"/>
          </p:cNvSpPr>
          <p:nvPr>
            <p:ph type="body" sz="half" idx="18"/>
          </p:nvPr>
        </p:nvSpPr>
        <p:spPr>
          <a:xfrm>
            <a:off x="7111017" y="3791280"/>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Text Placeholder 28"/>
          <p:cNvSpPr>
            <a:spLocks noGrp="1"/>
          </p:cNvSpPr>
          <p:nvPr>
            <p:ph type="body" sz="quarter" idx="19" hasCustomPrompt="1"/>
          </p:nvPr>
        </p:nvSpPr>
        <p:spPr>
          <a:xfrm>
            <a:off x="3785372" y="3791282"/>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23" name="Shape 49"/>
          <p:cNvSpPr>
            <a:spLocks noGrp="1"/>
          </p:cNvSpPr>
          <p:nvPr>
            <p:ph type="body" sz="half" idx="20"/>
          </p:nvPr>
        </p:nvSpPr>
        <p:spPr>
          <a:xfrm>
            <a:off x="7111017" y="5350863"/>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Text Placeholder 28"/>
          <p:cNvSpPr>
            <a:spLocks noGrp="1"/>
          </p:cNvSpPr>
          <p:nvPr>
            <p:ph type="body" sz="quarter" idx="21" hasCustomPrompt="1"/>
          </p:nvPr>
        </p:nvSpPr>
        <p:spPr>
          <a:xfrm>
            <a:off x="3785372" y="5432347"/>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31" name="Shape 49"/>
          <p:cNvSpPr>
            <a:spLocks noGrp="1"/>
          </p:cNvSpPr>
          <p:nvPr>
            <p:ph type="body" sz="half" idx="22"/>
          </p:nvPr>
        </p:nvSpPr>
        <p:spPr>
          <a:xfrm>
            <a:off x="7111017" y="7073409"/>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 name="Text Placeholder 28"/>
          <p:cNvSpPr>
            <a:spLocks noGrp="1"/>
          </p:cNvSpPr>
          <p:nvPr>
            <p:ph type="body" sz="quarter" idx="23" hasCustomPrompt="1"/>
          </p:nvPr>
        </p:nvSpPr>
        <p:spPr>
          <a:xfrm>
            <a:off x="3785372" y="7073411"/>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6"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a:t>Title Text</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374143840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charset="0"/>
                <a:ea typeface="Helvetica" charset="0"/>
                <a:cs typeface="Helvetica" charset="0"/>
                <a:sym typeface="Helvetica"/>
              </a:defRPr>
            </a:lvl1pPr>
          </a:lstStyle>
          <a:p>
            <a:r>
              <a:rPr dirty="0"/>
              <a:t>Text</a:t>
            </a:r>
          </a:p>
        </p:txBody>
      </p:sp>
      <p:sp>
        <p:nvSpPr>
          <p:cNvPr id="49" name="Shape 49"/>
          <p:cNvSpPr>
            <a:spLocks noGrp="1"/>
          </p:cNvSpPr>
          <p:nvPr>
            <p:ph type="body" sz="half" idx="1"/>
          </p:nvPr>
        </p:nvSpPr>
        <p:spPr>
          <a:xfrm>
            <a:off x="3784902"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29" name="Text Placeholder 28"/>
          <p:cNvSpPr>
            <a:spLocks noGrp="1"/>
          </p:cNvSpPr>
          <p:nvPr>
            <p:ph type="body" sz="quarter" idx="17" hasCustomPrompt="1"/>
          </p:nvPr>
        </p:nvSpPr>
        <p:spPr>
          <a:xfrm>
            <a:off x="3785371"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a:t>Text</a:t>
            </a:r>
          </a:p>
        </p:txBody>
      </p:sp>
      <p:sp>
        <p:nvSpPr>
          <p:cNvPr id="20" name="Shape 49"/>
          <p:cNvSpPr>
            <a:spLocks noGrp="1"/>
          </p:cNvSpPr>
          <p:nvPr>
            <p:ph type="body" sz="half" idx="18"/>
          </p:nvPr>
        </p:nvSpPr>
        <p:spPr>
          <a:xfrm>
            <a:off x="7712229"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sp>
        <p:nvSpPr>
          <p:cNvPr id="22" name="Text Placeholder 28"/>
          <p:cNvSpPr>
            <a:spLocks noGrp="1"/>
          </p:cNvSpPr>
          <p:nvPr>
            <p:ph type="body" sz="quarter" idx="19" hasCustomPrompt="1"/>
          </p:nvPr>
        </p:nvSpPr>
        <p:spPr>
          <a:xfrm>
            <a:off x="7712695"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a:t>Text</a:t>
            </a:r>
          </a:p>
        </p:txBody>
      </p:sp>
      <p:sp>
        <p:nvSpPr>
          <p:cNvPr id="23" name="Shape 49"/>
          <p:cNvSpPr>
            <a:spLocks noGrp="1"/>
          </p:cNvSpPr>
          <p:nvPr>
            <p:ph type="body" sz="half" idx="20"/>
          </p:nvPr>
        </p:nvSpPr>
        <p:spPr>
          <a:xfrm>
            <a:off x="11639550"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sp>
        <p:nvSpPr>
          <p:cNvPr id="28" name="Text Placeholder 28"/>
          <p:cNvSpPr>
            <a:spLocks noGrp="1"/>
          </p:cNvSpPr>
          <p:nvPr>
            <p:ph type="body" sz="quarter" idx="21" hasCustomPrompt="1"/>
          </p:nvPr>
        </p:nvSpPr>
        <p:spPr>
          <a:xfrm>
            <a:off x="11640018"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a:t>Text</a:t>
            </a:r>
          </a:p>
        </p:txBody>
      </p:sp>
      <p:sp>
        <p:nvSpPr>
          <p:cNvPr id="12"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a:t>Title Text</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187523353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Graphic slide">
    <p:bg>
      <p:bgPr>
        <a:solidFill>
          <a:srgbClr val="FFFFFF"/>
        </a:solidFill>
        <a:effectLst/>
      </p:bgPr>
    </p:bg>
    <p:spTree>
      <p:nvGrpSpPr>
        <p:cNvPr id="1" name=""/>
        <p:cNvGrpSpPr/>
        <p:nvPr/>
      </p:nvGrpSpPr>
      <p:grpSpPr>
        <a:xfrm>
          <a:off x="0" y="0"/>
          <a:ext cx="0" cy="0"/>
          <a:chOff x="0" y="0"/>
          <a:chExt cx="0" cy="0"/>
        </a:xfrm>
      </p:grpSpPr>
      <p:sp>
        <p:nvSpPr>
          <p:cNvPr id="62" name="Shape 62"/>
          <p:cNvSpPr>
            <a:spLocks noGrp="1"/>
          </p:cNvSpPr>
          <p:nvPr>
            <p:ph type="title"/>
          </p:nvPr>
        </p:nvSpPr>
        <p:spPr>
          <a:xfrm>
            <a:off x="1124411" y="1131284"/>
            <a:ext cx="7514116" cy="615553"/>
          </a:xfrm>
          <a:prstGeom prst="rect">
            <a:avLst/>
          </a:prstGeom>
        </p:spPr>
        <p:txBody>
          <a:bodyPr anchor="t"/>
          <a:lstStyle>
            <a:lvl1pPr defTabSz="1455848">
              <a:lnSpc>
                <a:spcPts val="4778"/>
              </a:lnSpc>
              <a:defRPr sz="4100">
                <a:solidFill>
                  <a:schemeClr val="accent5"/>
                </a:solidFill>
                <a:latin typeface="HelvNeue Bold for IBM"/>
                <a:ea typeface="HelvNeue Bold for IBM"/>
                <a:cs typeface="HelvNeue Bold for IBM"/>
                <a:sym typeface="HelvNeue Bold for IBM"/>
              </a:defRPr>
            </a:lvl1pPr>
          </a:lstStyle>
          <a:p>
            <a:r>
              <a:t>Title Text</a:t>
            </a:r>
          </a:p>
        </p:txBody>
      </p:sp>
      <p:sp>
        <p:nvSpPr>
          <p:cNvPr id="63" name="Shape 63"/>
          <p:cNvSpPr>
            <a:spLocks noGrp="1"/>
          </p:cNvSpPr>
          <p:nvPr>
            <p:ph type="sldNum" sz="quarter" idx="2"/>
          </p:nvPr>
        </p:nvSpPr>
        <p:spPr>
          <a:xfrm>
            <a:off x="8685233" y="9221680"/>
            <a:ext cx="240839" cy="240832"/>
          </a:xfrm>
          <a:prstGeom prst="rect">
            <a:avLst/>
          </a:prstGeom>
        </p:spPr>
        <p:txBody>
          <a:bodyPr lIns="145646" tIns="72823" rIns="145646" bIns="72823"/>
          <a:lstStyle>
            <a:lvl1pPr defTabSz="1455848">
              <a:lnSpc>
                <a:spcPct val="100000"/>
              </a:lnSpc>
              <a:defRPr sz="1000">
                <a:latin typeface="Arial"/>
                <a:ea typeface="Arial"/>
                <a:cs typeface="Arial"/>
                <a:sym typeface="Arial"/>
              </a:defRPr>
            </a:lvl1pPr>
          </a:lstStyle>
          <a:p>
            <a:pPr algn="l" rtl="0"/>
            <a:fld id="{86CB4B4D-7CA3-9044-876B-883B54F8677D}" type="slidenum">
              <a:rPr kern="1200">
                <a:solidFill>
                  <a:srgbClr val="6D7777"/>
                </a:solidFill>
              </a:rPr>
              <a:pPr algn="l" rtl="0"/>
              <a:t>‹#›</a:t>
            </a:fld>
            <a:endParaRPr kern="1200">
              <a:solidFill>
                <a:srgbClr val="6D7777"/>
              </a:solidFill>
            </a:endParaRPr>
          </a:p>
        </p:txBody>
      </p:sp>
      <p:sp>
        <p:nvSpPr>
          <p:cNvPr id="64" name="Shape 64"/>
          <p:cNvSpPr/>
          <p:nvPr/>
        </p:nvSpPr>
        <p:spPr>
          <a:xfrm>
            <a:off x="8134017" y="9409283"/>
            <a:ext cx="504510" cy="14362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 spc="0" baseline="33333">
                <a:solidFill>
                  <a:srgbClr val="5A5A5A"/>
                </a:solidFill>
              </a:defRPr>
            </a:lvl1pPr>
          </a:lstStyle>
          <a:p>
            <a:pPr algn="l" defTabSz="1456529" rtl="0"/>
            <a:r>
              <a:rPr sz="1400" kern="1200">
                <a:latin typeface="Arial"/>
              </a:rPr>
              <a:t>Page</a:t>
            </a:r>
          </a:p>
        </p:txBody>
      </p:sp>
      <p:sp>
        <p:nvSpPr>
          <p:cNvPr id="65" name="Shape 65"/>
          <p:cNvSpPr/>
          <p:nvPr/>
        </p:nvSpPr>
        <p:spPr>
          <a:xfrm>
            <a:off x="203936" y="9342099"/>
            <a:ext cx="2260860" cy="615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 spc="0" baseline="33333">
                <a:solidFill>
                  <a:srgbClr val="5A5A5A"/>
                </a:solidFill>
              </a:defRPr>
            </a:lvl1pPr>
          </a:lstStyle>
          <a:p>
            <a:pPr algn="l" defTabSz="1456529" rtl="0"/>
            <a:r>
              <a:rPr sz="600" kern="1200">
                <a:latin typeface="Arial"/>
              </a:rPr>
              <a:t>© 2016 IBM Corporation</a:t>
            </a:r>
          </a:p>
        </p:txBody>
      </p:sp>
      <p:sp>
        <p:nvSpPr>
          <p:cNvPr id="66" name="Shape 66"/>
          <p:cNvSpPr/>
          <p:nvPr/>
        </p:nvSpPr>
        <p:spPr>
          <a:xfrm>
            <a:off x="14543758" y="9386700"/>
            <a:ext cx="2627754" cy="615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 spc="0" baseline="33333">
                <a:solidFill>
                  <a:srgbClr val="5A5A5A"/>
                </a:solidFill>
              </a:defRPr>
            </a:lvl1pPr>
          </a:lstStyle>
          <a:p>
            <a:pPr algn="l" defTabSz="1456529" rtl="0"/>
            <a:r>
              <a:rPr sz="600" kern="1200">
                <a:latin typeface="Arial"/>
              </a:rPr>
              <a:t>IBM and Business Partner Use Only</a:t>
            </a:r>
          </a:p>
        </p:txBody>
      </p:sp>
      <p:pic>
        <p:nvPicPr>
          <p:cNvPr id="67" name="imag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57783" y="49"/>
            <a:ext cx="1382541" cy="1348107"/>
          </a:xfrm>
          <a:prstGeom prst="rect">
            <a:avLst/>
          </a:prstGeom>
          <a:ln w="12700">
            <a:miter lim="400000"/>
          </a:ln>
        </p:spPr>
      </p:pic>
      <p:sp>
        <p:nvSpPr>
          <p:cNvPr id="68" name="Shape 68"/>
          <p:cNvSpPr/>
          <p:nvPr/>
        </p:nvSpPr>
        <p:spPr>
          <a:xfrm>
            <a:off x="15905777" y="938683"/>
            <a:ext cx="1552570" cy="341993"/>
          </a:xfrm>
          <a:prstGeom prst="rect">
            <a:avLst/>
          </a:prstGeom>
          <a:ln w="12700">
            <a:miter lim="400000"/>
          </a:ln>
          <a:extLst>
            <a:ext uri="{C572A759-6A51-4108-AA02-DFA0A04FC94B}">
              <ma14:wrappingTextBoxFlag xmlns:ma14="http://schemas.microsoft.com/office/mac/drawingml/2011/main" xmlns="" val="1"/>
            </a:ext>
          </a:extLst>
        </p:spPr>
        <p:txBody>
          <a:bodyPr lIns="72821" tIns="72823" rIns="72821" bIns="72823">
            <a:spAutoFit/>
          </a:bodyPr>
          <a:lstStyle>
            <a:lvl1pPr>
              <a:defRPr sz="900" b="1" i="1" spc="0" baseline="22222">
                <a:solidFill>
                  <a:srgbClr val="5A5A5A"/>
                </a:solidFill>
                <a:latin typeface="Arial"/>
                <a:ea typeface="Arial"/>
                <a:cs typeface="Arial"/>
                <a:sym typeface="Arial"/>
              </a:defRPr>
            </a:lvl1pPr>
          </a:lstStyle>
          <a:p>
            <a:pPr defTabSz="1456529" rtl="0"/>
            <a:r>
              <a:rPr sz="1900" i="0" kern="1200" dirty="0"/>
              <a:t>Fast Start</a:t>
            </a:r>
          </a:p>
        </p:txBody>
      </p:sp>
    </p:spTree>
    <p:extLst>
      <p:ext uri="{BB962C8B-B14F-4D97-AF65-F5344CB8AC3E}">
        <p14:creationId xmlns:p14="http://schemas.microsoft.com/office/powerpoint/2010/main" val="42202941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a:xfrm>
            <a:off x="867015" y="9040146"/>
            <a:ext cx="4046061" cy="519289"/>
          </a:xfrm>
          <a:prstGeom prst="rect">
            <a:avLst/>
          </a:prstGeom>
        </p:spPr>
        <p:txBody>
          <a:bodyPr lIns="145646" tIns="72823" rIns="145646" bIns="72823"/>
          <a:lstStyle/>
          <a:p>
            <a:pPr algn="l" defTabSz="1456529" rtl="0"/>
            <a:fld id="{D1D1DC96-2075-7847-B014-2AB1CDE2CC6A}" type="datetimeFigureOut">
              <a:rPr lang="en-US" sz="2900" kern="1200" smtClean="0">
                <a:solidFill>
                  <a:srgbClr val="6D7777"/>
                </a:solidFill>
              </a:rPr>
              <a:pPr algn="l" defTabSz="1456529" rtl="0"/>
              <a:t>3/30/20</a:t>
            </a:fld>
            <a:endParaRPr lang="en-US" sz="2900" kern="1200" dirty="0">
              <a:solidFill>
                <a:srgbClr val="6D7777"/>
              </a:solidFill>
            </a:endParaRPr>
          </a:p>
        </p:txBody>
      </p:sp>
      <p:sp>
        <p:nvSpPr>
          <p:cNvPr id="4" name="Footer Placeholder 3"/>
          <p:cNvSpPr>
            <a:spLocks noGrp="1"/>
          </p:cNvSpPr>
          <p:nvPr>
            <p:ph type="ftr" sz="quarter" idx="11"/>
          </p:nvPr>
        </p:nvSpPr>
        <p:spPr>
          <a:xfrm>
            <a:off x="5924592" y="9040146"/>
            <a:ext cx="5491084" cy="519289"/>
          </a:xfrm>
          <a:prstGeom prst="rect">
            <a:avLst/>
          </a:prstGeom>
        </p:spPr>
        <p:txBody>
          <a:bodyPr lIns="145646" tIns="72823" rIns="145646" bIns="72823"/>
          <a:lstStyle/>
          <a:p>
            <a:pPr algn="l" defTabSz="1456529" rtl="0"/>
            <a:endParaRPr lang="en-US" sz="2900" kern="1200" dirty="0">
              <a:solidFill>
                <a:srgbClr val="6D7777"/>
              </a:solidFill>
            </a:endParaRPr>
          </a:p>
        </p:txBody>
      </p:sp>
      <p:sp>
        <p:nvSpPr>
          <p:cNvPr id="5" name="Slide Number Placeholder 4"/>
          <p:cNvSpPr>
            <a:spLocks noGrp="1"/>
          </p:cNvSpPr>
          <p:nvPr>
            <p:ph type="sldNum" sz="quarter" idx="12"/>
          </p:nvPr>
        </p:nvSpPr>
        <p:spPr>
          <a:xfrm>
            <a:off x="12427191" y="9040146"/>
            <a:ext cx="4046061" cy="519289"/>
          </a:xfrm>
          <a:prstGeom prst="rect">
            <a:avLst/>
          </a:prstGeom>
        </p:spPr>
        <p:txBody>
          <a:bodyPr lIns="145646" tIns="72823" rIns="145646" bIns="72823"/>
          <a:lstStyle/>
          <a:p>
            <a:pPr algn="l" defTabSz="1456529" rtl="0"/>
            <a:fld id="{0AB1E5A3-FAFB-B844-A33B-1BAB240620E5}" type="slidenum">
              <a:rPr lang="en-US" sz="2900" kern="1200" smtClean="0">
                <a:solidFill>
                  <a:srgbClr val="6D7777"/>
                </a:solidFill>
              </a:rPr>
              <a:pPr algn="l" defTabSz="1456529" rtl="0"/>
              <a:t>‹#›</a:t>
            </a:fld>
            <a:endParaRPr lang="en-US" sz="2900" kern="1200" dirty="0">
              <a:solidFill>
                <a:srgbClr val="6D7777"/>
              </a:solidFill>
            </a:endParaRPr>
          </a:p>
        </p:txBody>
      </p:sp>
    </p:spTree>
    <p:extLst>
      <p:ext uri="{BB962C8B-B14F-4D97-AF65-F5344CB8AC3E}">
        <p14:creationId xmlns:p14="http://schemas.microsoft.com/office/powerpoint/2010/main" val="435804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a:ea typeface="Helvetica"/>
                <a:cs typeface="Helvetica"/>
                <a:sym typeface="Helvetica"/>
              </a:defRPr>
            </a:lvl1pPr>
          </a:lstStyle>
          <a:p>
            <a:r>
              <a:t>Text</a:t>
            </a:r>
          </a:p>
        </p:txBody>
      </p:sp>
      <p:sp>
        <p:nvSpPr>
          <p:cNvPr id="49" name="Shape 49"/>
          <p:cNvSpPr>
            <a:spLocks noGrp="1"/>
          </p:cNvSpPr>
          <p:nvPr>
            <p:ph type="body" sz="half" idx="1"/>
          </p:nvPr>
        </p:nvSpPr>
        <p:spPr>
          <a:xfrm>
            <a:off x="3785373" y="1950247"/>
            <a:ext cx="8720933" cy="6865613"/>
          </a:xfrm>
          <a:prstGeom prst="rect">
            <a:avLst/>
          </a:prstGeom>
        </p:spPr>
        <p:txBody>
          <a:bodyPr anchor="t">
            <a:normAutofit/>
          </a:bodyPr>
          <a:lstStyle>
            <a:lvl1pPr marL="0" indent="0">
              <a:lnSpc>
                <a:spcPct val="150000"/>
              </a:lnSpc>
              <a:spcBef>
                <a:spcPts val="0"/>
              </a:spcBef>
              <a:buSzTx/>
              <a:buNone/>
              <a:defRPr sz="13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3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3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3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3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7"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a:t>Title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232906291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693385" y="4324621"/>
            <a:ext cx="13953493" cy="615681"/>
          </a:xfrm>
          <a:prstGeom prst="rect">
            <a:avLst/>
          </a:prstGeom>
        </p:spPr>
        <p:txBody>
          <a:bodyPr anchor="b"/>
          <a:lstStyle/>
          <a:p>
            <a:pPr lvl="0">
              <a:defRPr sz="1800" b="0"/>
            </a:pPr>
            <a:r>
              <a:rPr sz="4001" b="1"/>
              <a:t>Title Text</a:t>
            </a:r>
          </a:p>
        </p:txBody>
      </p:sp>
      <p:sp>
        <p:nvSpPr>
          <p:cNvPr id="34" name="Shape 34"/>
          <p:cNvSpPr>
            <a:spLocks noGrp="1"/>
          </p:cNvSpPr>
          <p:nvPr>
            <p:ph type="body" idx="1"/>
          </p:nvPr>
        </p:nvSpPr>
        <p:spPr>
          <a:xfrm>
            <a:off x="1693385" y="5029200"/>
            <a:ext cx="13953493" cy="3462486"/>
          </a:xfrm>
          <a:prstGeom prst="rect">
            <a:avLst/>
          </a:prstGeom>
        </p:spPr>
        <p:txBody>
          <a:bodyPr anchor="t"/>
          <a:lstStyle>
            <a:lvl1pPr marL="0" indent="0" defTabSz="457223">
              <a:spcBef>
                <a:spcPts val="2400"/>
              </a:spcBef>
              <a:buSzTx/>
              <a:buNone/>
              <a:defRPr sz="2900">
                <a:latin typeface="Arial"/>
                <a:ea typeface="Arial"/>
                <a:cs typeface="Arial"/>
                <a:sym typeface="Helvetica Neue Light"/>
              </a:defRPr>
            </a:lvl1pPr>
            <a:lvl2pPr marL="0" indent="228611" defTabSz="457223">
              <a:spcBef>
                <a:spcPts val="2400"/>
              </a:spcBef>
              <a:buSzTx/>
              <a:buNone/>
              <a:defRPr sz="2900">
                <a:latin typeface="Arial"/>
                <a:ea typeface="Arial"/>
                <a:cs typeface="Arial"/>
                <a:sym typeface="Helvetica Neue Light"/>
              </a:defRPr>
            </a:lvl2pPr>
            <a:lvl3pPr marL="0" indent="457223" defTabSz="457223">
              <a:spcBef>
                <a:spcPts val="2400"/>
              </a:spcBef>
              <a:buSzTx/>
              <a:buNone/>
              <a:defRPr sz="2900">
                <a:latin typeface="Arial"/>
                <a:ea typeface="Arial"/>
                <a:cs typeface="Arial"/>
                <a:sym typeface="Helvetica Neue Light"/>
              </a:defRPr>
            </a:lvl3pPr>
            <a:lvl4pPr marL="0" indent="685835" defTabSz="457223">
              <a:spcBef>
                <a:spcPts val="2400"/>
              </a:spcBef>
              <a:buSzTx/>
              <a:buNone/>
              <a:defRPr sz="2900">
                <a:latin typeface="Arial"/>
                <a:ea typeface="Arial"/>
                <a:cs typeface="Arial"/>
                <a:sym typeface="Helvetica Neue Light"/>
              </a:defRPr>
            </a:lvl4pPr>
            <a:lvl5pPr marL="0" indent="914446" defTabSz="457223">
              <a:spcBef>
                <a:spcPts val="2400"/>
              </a:spcBef>
              <a:buSzTx/>
              <a:buNone/>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5" name="Shape 35"/>
          <p:cNvSpPr>
            <a:spLocks noGrp="1"/>
          </p:cNvSpPr>
          <p:nvPr>
            <p:ph type="sldNum" sz="quarter" idx="2"/>
          </p:nvPr>
        </p:nvSpPr>
        <p:spPr>
          <a:xfrm>
            <a:off x="145208" y="9321554"/>
            <a:ext cx="474420" cy="381001"/>
          </a:xfrm>
          <a:prstGeom prst="rect">
            <a:avLst/>
          </a:prstGeom>
        </p:spPr>
        <p:txBody>
          <a:bodyPr wrap="square"/>
          <a:lstStyle>
            <a:lvl1pPr>
              <a:defRPr>
                <a:solidFill>
                  <a:srgbClr val="000000"/>
                </a:solidFill>
              </a:defRPr>
            </a:lvl1pPr>
          </a:lstStyle>
          <a:p>
            <a:pPr lvl="0"/>
            <a:fld id="{86CB4B4D-7CA3-9044-876B-883B54F8677D}" type="slidenum">
              <a:t>‹#›</a:t>
            </a:fld>
            <a:endParaRPr/>
          </a:p>
        </p:txBody>
      </p:sp>
    </p:spTree>
    <p:extLst>
      <p:ext uri="{BB962C8B-B14F-4D97-AF65-F5344CB8AC3E}">
        <p14:creationId xmlns:p14="http://schemas.microsoft.com/office/powerpoint/2010/main" val="40773588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b="0"/>
            </a:pPr>
            <a:r>
              <a:rPr sz="4001" b="1"/>
              <a:t>Title Text</a:t>
            </a:r>
          </a:p>
        </p:txBody>
      </p:sp>
      <p:sp>
        <p:nvSpPr>
          <p:cNvPr id="21" name="Shape 21"/>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b="0"/>
            </a:pPr>
            <a:r>
              <a:rPr sz="4001" b="1"/>
              <a:t>Title Text</a:t>
            </a:r>
          </a:p>
        </p:txBody>
      </p:sp>
      <p:sp>
        <p:nvSpPr>
          <p:cNvPr id="25" name="Shape 25"/>
          <p:cNvSpPr>
            <a:spLocks noGrp="1"/>
          </p:cNvSpPr>
          <p:nvPr>
            <p:ph type="body" idx="1"/>
          </p:nvPr>
        </p:nvSpPr>
        <p:spPr>
          <a:xfrm>
            <a:off x="1270039" y="2603500"/>
            <a:ext cx="7112217" cy="6286500"/>
          </a:xfrm>
          <a:prstGeom prst="rect">
            <a:avLst/>
          </a:prstGeom>
        </p:spPr>
        <p:txBody>
          <a:bodyPr/>
          <a:lstStyle>
            <a:lvl1pPr marL="342917" indent="-342917">
              <a:spcBef>
                <a:spcPts val="3200"/>
              </a:spcBef>
              <a:defRPr sz="2801"/>
            </a:lvl1pPr>
            <a:lvl2pPr marL="685835" indent="-342917">
              <a:spcBef>
                <a:spcPts val="3200"/>
              </a:spcBef>
              <a:defRPr sz="2801"/>
            </a:lvl2pPr>
            <a:lvl3pPr marL="1028752" indent="-342917">
              <a:spcBef>
                <a:spcPts val="3200"/>
              </a:spcBef>
              <a:defRPr sz="2801"/>
            </a:lvl3pPr>
            <a:lvl4pPr marL="1371668" indent="-342917">
              <a:spcBef>
                <a:spcPts val="3200"/>
              </a:spcBef>
              <a:defRPr sz="2801"/>
            </a:lvl4pPr>
            <a:lvl5pPr marL="1714586" indent="-342917">
              <a:spcBef>
                <a:spcPts val="3200"/>
              </a:spcBef>
              <a:defRPr sz="2801"/>
            </a:lvl5pPr>
          </a:lstStyle>
          <a:p>
            <a:pPr lvl="0">
              <a:defRPr sz="1800"/>
            </a:pPr>
            <a:r>
              <a:rPr sz="2801"/>
              <a:t>Body Level One</a:t>
            </a:r>
          </a:p>
          <a:p>
            <a:pPr lvl="1">
              <a:defRPr sz="1800"/>
            </a:pPr>
            <a:r>
              <a:rPr sz="2801"/>
              <a:t>Body Level Two</a:t>
            </a:r>
          </a:p>
          <a:p>
            <a:pPr lvl="2">
              <a:defRPr sz="1800"/>
            </a:pPr>
            <a:r>
              <a:rPr sz="2801"/>
              <a:t>Body Level Three</a:t>
            </a:r>
          </a:p>
          <a:p>
            <a:pPr lvl="3">
              <a:defRPr sz="1800"/>
            </a:pPr>
            <a:r>
              <a:rPr sz="2801"/>
              <a:t>Body Level Four</a:t>
            </a:r>
          </a:p>
          <a:p>
            <a:pPr lvl="4">
              <a:defRPr sz="1800"/>
            </a:pPr>
            <a:r>
              <a:rPr sz="2801"/>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1270039" y="1270000"/>
            <a:ext cx="14800185"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39" y="444500"/>
            <a:ext cx="14800185"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b="0"/>
            </a:pPr>
            <a:r>
              <a:rPr sz="4001" b="1" dirty="0"/>
              <a:t>Title Text</a:t>
            </a:r>
          </a:p>
        </p:txBody>
      </p:sp>
      <p:sp>
        <p:nvSpPr>
          <p:cNvPr id="3" name="Shape 3"/>
          <p:cNvSpPr>
            <a:spLocks noGrp="1"/>
          </p:cNvSpPr>
          <p:nvPr>
            <p:ph type="body" idx="1"/>
          </p:nvPr>
        </p:nvSpPr>
        <p:spPr>
          <a:xfrm>
            <a:off x="1270039" y="2603500"/>
            <a:ext cx="14800185"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 name="Shape 4"/>
          <p:cNvSpPr>
            <a:spLocks noGrp="1"/>
          </p:cNvSpPr>
          <p:nvPr>
            <p:ph type="sldNum" sz="quarter" idx="2"/>
          </p:nvPr>
        </p:nvSpPr>
        <p:spPr>
          <a:xfrm>
            <a:off x="206491" y="9340354"/>
            <a:ext cx="282129" cy="276999"/>
          </a:xfrm>
          <a:prstGeom prst="rect">
            <a:avLst/>
          </a:prstGeom>
          <a:ln w="12700">
            <a:miter lim="400000"/>
          </a:ln>
        </p:spPr>
        <p:txBody>
          <a:bodyPr wrap="none" lIns="0" tIns="0" rIns="0" bIns="0">
            <a:spAutoFit/>
          </a:bodyPr>
          <a:lstStyle>
            <a:lvl1pPr>
              <a:defRPr sz="1800">
                <a:solidFill>
                  <a:srgbClr val="A6AAA9"/>
                </a:solidFill>
                <a:latin typeface="Arial"/>
                <a:ea typeface="Arial"/>
                <a:cs typeface="Arial"/>
              </a:defRPr>
            </a:lvl1pPr>
          </a:lstStyle>
          <a:p>
            <a:fld id="{86CB4B4D-7CA3-9044-876B-883B54F867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Lst>
  <p:transition spd="med"/>
  <p:txStyles>
    <p:titleStyle>
      <a:lvl1pPr defTabSz="584229">
        <a:defRPr sz="4001" b="1" i="0">
          <a:latin typeface="Helvetica Light"/>
          <a:ea typeface="Arial"/>
          <a:cs typeface="Arial"/>
          <a:sym typeface="Helvetica Neue"/>
        </a:defRPr>
      </a:lvl1pPr>
      <a:lvl2pPr indent="228611" defTabSz="584229">
        <a:defRPr sz="4001" b="1">
          <a:latin typeface="+mj-lt"/>
          <a:ea typeface="+mj-ea"/>
          <a:cs typeface="+mj-cs"/>
          <a:sym typeface="Helvetica Neue"/>
        </a:defRPr>
      </a:lvl2pPr>
      <a:lvl3pPr indent="457223" defTabSz="584229">
        <a:defRPr sz="4001" b="1">
          <a:latin typeface="+mj-lt"/>
          <a:ea typeface="+mj-ea"/>
          <a:cs typeface="+mj-cs"/>
          <a:sym typeface="Helvetica Neue"/>
        </a:defRPr>
      </a:lvl3pPr>
      <a:lvl4pPr indent="685835" defTabSz="584229">
        <a:defRPr sz="4001" b="1">
          <a:latin typeface="+mj-lt"/>
          <a:ea typeface="+mj-ea"/>
          <a:cs typeface="+mj-cs"/>
          <a:sym typeface="Helvetica Neue"/>
        </a:defRPr>
      </a:lvl4pPr>
      <a:lvl5pPr indent="914446" defTabSz="584229">
        <a:defRPr sz="4001" b="1">
          <a:latin typeface="+mj-lt"/>
          <a:ea typeface="+mj-ea"/>
          <a:cs typeface="+mj-cs"/>
          <a:sym typeface="Helvetica Neue"/>
        </a:defRPr>
      </a:lvl5pPr>
      <a:lvl6pPr indent="1143057" defTabSz="584229">
        <a:defRPr sz="4001" b="1">
          <a:latin typeface="+mj-lt"/>
          <a:ea typeface="+mj-ea"/>
          <a:cs typeface="+mj-cs"/>
          <a:sym typeface="Helvetica Neue"/>
        </a:defRPr>
      </a:lvl6pPr>
      <a:lvl7pPr indent="1371668" defTabSz="584229">
        <a:defRPr sz="4001" b="1">
          <a:latin typeface="+mj-lt"/>
          <a:ea typeface="+mj-ea"/>
          <a:cs typeface="+mj-cs"/>
          <a:sym typeface="Helvetica Neue"/>
        </a:defRPr>
      </a:lvl7pPr>
      <a:lvl8pPr indent="1600280" defTabSz="584229">
        <a:defRPr sz="4001" b="1">
          <a:latin typeface="+mj-lt"/>
          <a:ea typeface="+mj-ea"/>
          <a:cs typeface="+mj-cs"/>
          <a:sym typeface="Helvetica Neue"/>
        </a:defRPr>
      </a:lvl8pPr>
      <a:lvl9pPr indent="1828892" defTabSz="584229">
        <a:defRPr sz="4001" b="1">
          <a:latin typeface="+mj-lt"/>
          <a:ea typeface="+mj-ea"/>
          <a:cs typeface="+mj-cs"/>
          <a:sym typeface="Helvetica Neue"/>
        </a:defRPr>
      </a:lvl9pPr>
    </p:titleStyle>
    <p:body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p:bodyStyle>
    <p:otherStyle>
      <a:lvl1pPr algn="ctr" defTabSz="584229">
        <a:defRPr>
          <a:solidFill>
            <a:schemeClr val="tx1"/>
          </a:solidFill>
          <a:latin typeface="+mn-lt"/>
          <a:ea typeface="+mn-ea"/>
          <a:cs typeface="+mn-cs"/>
          <a:sym typeface="Helvetica Light"/>
        </a:defRPr>
      </a:lvl1pPr>
      <a:lvl2pPr indent="228611" algn="ctr" defTabSz="584229">
        <a:defRPr>
          <a:solidFill>
            <a:schemeClr val="tx1"/>
          </a:solidFill>
          <a:latin typeface="+mn-lt"/>
          <a:ea typeface="+mn-ea"/>
          <a:cs typeface="+mn-cs"/>
          <a:sym typeface="Helvetica Light"/>
        </a:defRPr>
      </a:lvl2pPr>
      <a:lvl3pPr indent="457223" algn="ctr" defTabSz="584229">
        <a:defRPr>
          <a:solidFill>
            <a:schemeClr val="tx1"/>
          </a:solidFill>
          <a:latin typeface="+mn-lt"/>
          <a:ea typeface="+mn-ea"/>
          <a:cs typeface="+mn-cs"/>
          <a:sym typeface="Helvetica Light"/>
        </a:defRPr>
      </a:lvl3pPr>
      <a:lvl4pPr indent="685835" algn="ctr" defTabSz="584229">
        <a:defRPr>
          <a:solidFill>
            <a:schemeClr val="tx1"/>
          </a:solidFill>
          <a:latin typeface="+mn-lt"/>
          <a:ea typeface="+mn-ea"/>
          <a:cs typeface="+mn-cs"/>
          <a:sym typeface="Helvetica Light"/>
        </a:defRPr>
      </a:lvl4pPr>
      <a:lvl5pPr indent="914446" algn="ctr" defTabSz="584229">
        <a:defRPr>
          <a:solidFill>
            <a:schemeClr val="tx1"/>
          </a:solidFill>
          <a:latin typeface="+mn-lt"/>
          <a:ea typeface="+mn-ea"/>
          <a:cs typeface="+mn-cs"/>
          <a:sym typeface="Helvetica Light"/>
        </a:defRPr>
      </a:lvl5pPr>
      <a:lvl6pPr indent="1143057" algn="ctr" defTabSz="584229">
        <a:defRPr>
          <a:solidFill>
            <a:schemeClr val="tx1"/>
          </a:solidFill>
          <a:latin typeface="+mn-lt"/>
          <a:ea typeface="+mn-ea"/>
          <a:cs typeface="+mn-cs"/>
          <a:sym typeface="Helvetica Light"/>
        </a:defRPr>
      </a:lvl6pPr>
      <a:lvl7pPr indent="1371668" algn="ctr" defTabSz="584229">
        <a:defRPr>
          <a:solidFill>
            <a:schemeClr val="tx1"/>
          </a:solidFill>
          <a:latin typeface="+mn-lt"/>
          <a:ea typeface="+mn-ea"/>
          <a:cs typeface="+mn-cs"/>
          <a:sym typeface="Helvetica Light"/>
        </a:defRPr>
      </a:lvl7pPr>
      <a:lvl8pPr indent="1600280" algn="ctr" defTabSz="584229">
        <a:defRPr>
          <a:solidFill>
            <a:schemeClr val="tx1"/>
          </a:solidFill>
          <a:latin typeface="+mn-lt"/>
          <a:ea typeface="+mn-ea"/>
          <a:cs typeface="+mn-cs"/>
          <a:sym typeface="Helvetica Light"/>
        </a:defRPr>
      </a:lvl8pPr>
      <a:lvl9pPr indent="1828892" algn="ctr" defTabSz="584229">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4298" y="1145105"/>
            <a:ext cx="7568089" cy="2062359"/>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9386728" y="1289609"/>
            <a:ext cx="6936105" cy="2302297"/>
          </a:xfrm>
          <a:prstGeom prst="rect">
            <a:avLst/>
          </a:prstGeom>
        </p:spPr>
        <p:txBody>
          <a:bodyPr vert="horz" lIns="0" tIns="0" rIns="0" bIns="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8561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7" r:id="rId21"/>
    <p:sldLayoutId id="2147483688" r:id="rId22"/>
    <p:sldLayoutId id="2147483689" r:id="rId23"/>
    <p:sldLayoutId id="2147483690" r:id="rId24"/>
    <p:sldLayoutId id="2147483691" r:id="rId25"/>
    <p:sldLayoutId id="2147483701" r:id="rId26"/>
  </p:sldLayoutIdLst>
  <p:txStyles>
    <p:titleStyle>
      <a:lvl1pPr algn="l" defTabSz="1456529" rtl="0" eaLnBrk="1" latinLnBrk="0" hangingPunct="1">
        <a:spcBef>
          <a:spcPct val="0"/>
        </a:spcBef>
        <a:buNone/>
        <a:defRPr sz="6701" kern="1200" baseline="0">
          <a:solidFill>
            <a:srgbClr val="FFFFFF"/>
          </a:solidFill>
          <a:latin typeface="+mj-lt"/>
          <a:ea typeface="+mj-ea"/>
          <a:cs typeface="+mj-cs"/>
        </a:defRPr>
      </a:lvl1pPr>
    </p:titleStyle>
    <p:bodyStyle>
      <a:lvl1pPr marL="455166" indent="-455166" algn="l" defTabSz="1456529" rtl="0" eaLnBrk="1" latinLnBrk="0" hangingPunct="1">
        <a:spcBef>
          <a:spcPct val="20000"/>
        </a:spcBef>
        <a:buFont typeface="Arial" panose="020B0604020202020204" pitchFamily="34" charset="0"/>
        <a:buChar char="–"/>
        <a:defRPr sz="3200" kern="1200" baseline="0">
          <a:solidFill>
            <a:srgbClr val="FFFFFF"/>
          </a:solidFill>
          <a:latin typeface="+mn-lt"/>
          <a:ea typeface="+mn-ea"/>
          <a:cs typeface="+mn-cs"/>
        </a:defRPr>
      </a:lvl1pPr>
      <a:lvl2pPr marL="993779" indent="-439993" algn="l" defTabSz="1456529" rtl="0" eaLnBrk="1" latinLnBrk="0" hangingPunct="1">
        <a:spcBef>
          <a:spcPct val="20000"/>
        </a:spcBef>
        <a:buFont typeface="Arial" panose="020B0604020202020204" pitchFamily="34" charset="0"/>
        <a:buChar char="•"/>
        <a:defRPr sz="2900" kern="1200" baseline="0">
          <a:solidFill>
            <a:srgbClr val="FFFFFF"/>
          </a:solidFill>
          <a:latin typeface="+mn-lt"/>
          <a:ea typeface="+mn-ea"/>
          <a:cs typeface="+mn-cs"/>
        </a:defRPr>
      </a:lvl2pPr>
      <a:lvl3pPr marL="1456529" indent="-462752" algn="l" defTabSz="1456529" rtl="0" eaLnBrk="1" latinLnBrk="0" hangingPunct="1">
        <a:spcBef>
          <a:spcPct val="20000"/>
        </a:spcBef>
        <a:buFont typeface="Arial" panose="020B0604020202020204" pitchFamily="34" charset="0"/>
        <a:buChar char="–"/>
        <a:defRPr sz="2501" kern="1200" baseline="0">
          <a:solidFill>
            <a:srgbClr val="FFFFFF"/>
          </a:solidFill>
          <a:latin typeface="+mn-lt"/>
          <a:ea typeface="+mn-ea"/>
          <a:cs typeface="+mn-cs"/>
        </a:defRPr>
      </a:lvl3pPr>
      <a:lvl4pPr marL="1825719" indent="-369190" algn="l" defTabSz="1456529" rtl="0" eaLnBrk="1" latinLnBrk="0" hangingPunct="1">
        <a:spcBef>
          <a:spcPct val="20000"/>
        </a:spcBef>
        <a:buFont typeface="Arial" panose="020B0604020202020204" pitchFamily="34" charset="0"/>
        <a:buChar char="–"/>
        <a:defRPr sz="2200" kern="1200" baseline="0">
          <a:solidFill>
            <a:srgbClr val="FFFFFF"/>
          </a:solidFill>
          <a:latin typeface="+mn-lt"/>
          <a:ea typeface="+mn-ea"/>
          <a:cs typeface="+mn-cs"/>
        </a:defRPr>
      </a:lvl4pPr>
      <a:lvl5pPr marL="2197438" indent="-371720" algn="l" defTabSz="1456529" rtl="0" eaLnBrk="1" latinLnBrk="0" hangingPunct="1">
        <a:spcBef>
          <a:spcPct val="20000"/>
        </a:spcBef>
        <a:buFont typeface="Arial" panose="020B0604020202020204" pitchFamily="34" charset="0"/>
        <a:buChar char="»"/>
        <a:defRPr sz="2200" kern="1200" baseline="0">
          <a:solidFill>
            <a:srgbClr val="FFFFFF"/>
          </a:solidFill>
          <a:latin typeface="+mn-lt"/>
          <a:ea typeface="+mn-ea"/>
          <a:cs typeface="+mn-cs"/>
        </a:defRPr>
      </a:lvl5pPr>
      <a:lvl6pPr marL="4005455"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33720"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61984"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90249"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6529" rtl="0" eaLnBrk="1" latinLnBrk="0" hangingPunct="1">
        <a:defRPr sz="2900" kern="1200">
          <a:solidFill>
            <a:schemeClr val="tx1"/>
          </a:solidFill>
          <a:latin typeface="+mn-lt"/>
          <a:ea typeface="+mn-ea"/>
          <a:cs typeface="+mn-cs"/>
        </a:defRPr>
      </a:lvl1pPr>
      <a:lvl2pPr marL="728264" algn="l" defTabSz="1456529" rtl="0" eaLnBrk="1" latinLnBrk="0" hangingPunct="1">
        <a:defRPr sz="2900" kern="1200">
          <a:solidFill>
            <a:schemeClr val="tx1"/>
          </a:solidFill>
          <a:latin typeface="+mn-lt"/>
          <a:ea typeface="+mn-ea"/>
          <a:cs typeface="+mn-cs"/>
        </a:defRPr>
      </a:lvl2pPr>
      <a:lvl3pPr marL="1456529" algn="l" defTabSz="1456529" rtl="0" eaLnBrk="1" latinLnBrk="0" hangingPunct="1">
        <a:defRPr sz="2900" kern="1200">
          <a:solidFill>
            <a:schemeClr val="tx1"/>
          </a:solidFill>
          <a:latin typeface="+mn-lt"/>
          <a:ea typeface="+mn-ea"/>
          <a:cs typeface="+mn-cs"/>
        </a:defRPr>
      </a:lvl3pPr>
      <a:lvl4pPr marL="2184794" algn="l" defTabSz="1456529" rtl="0" eaLnBrk="1" latinLnBrk="0" hangingPunct="1">
        <a:defRPr sz="2900" kern="1200">
          <a:solidFill>
            <a:schemeClr val="tx1"/>
          </a:solidFill>
          <a:latin typeface="+mn-lt"/>
          <a:ea typeface="+mn-ea"/>
          <a:cs typeface="+mn-cs"/>
        </a:defRPr>
      </a:lvl4pPr>
      <a:lvl5pPr marL="2913059" algn="l" defTabSz="1456529" rtl="0" eaLnBrk="1" latinLnBrk="0" hangingPunct="1">
        <a:defRPr sz="2900" kern="1200">
          <a:solidFill>
            <a:schemeClr val="tx1"/>
          </a:solidFill>
          <a:latin typeface="+mn-lt"/>
          <a:ea typeface="+mn-ea"/>
          <a:cs typeface="+mn-cs"/>
        </a:defRPr>
      </a:lvl5pPr>
      <a:lvl6pPr marL="3641323" algn="l" defTabSz="1456529" rtl="0" eaLnBrk="1" latinLnBrk="0" hangingPunct="1">
        <a:defRPr sz="2900" kern="1200">
          <a:solidFill>
            <a:schemeClr val="tx1"/>
          </a:solidFill>
          <a:latin typeface="+mn-lt"/>
          <a:ea typeface="+mn-ea"/>
          <a:cs typeface="+mn-cs"/>
        </a:defRPr>
      </a:lvl6pPr>
      <a:lvl7pPr marL="4369588" algn="l" defTabSz="1456529" rtl="0" eaLnBrk="1" latinLnBrk="0" hangingPunct="1">
        <a:defRPr sz="2900" kern="1200">
          <a:solidFill>
            <a:schemeClr val="tx1"/>
          </a:solidFill>
          <a:latin typeface="+mn-lt"/>
          <a:ea typeface="+mn-ea"/>
          <a:cs typeface="+mn-cs"/>
        </a:defRPr>
      </a:lvl7pPr>
      <a:lvl8pPr marL="5097852" algn="l" defTabSz="1456529" rtl="0" eaLnBrk="1" latinLnBrk="0" hangingPunct="1">
        <a:defRPr sz="2900" kern="1200">
          <a:solidFill>
            <a:schemeClr val="tx1"/>
          </a:solidFill>
          <a:latin typeface="+mn-lt"/>
          <a:ea typeface="+mn-ea"/>
          <a:cs typeface="+mn-cs"/>
        </a:defRPr>
      </a:lvl8pPr>
      <a:lvl9pPr marL="5826116" algn="l" defTabSz="1456529"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1.tiff"/><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List_of_IOMMU-supporting_hardwar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techpowerup.com/vgabios/" TargetMode="External"/><Relationship Id="rId4" Type="http://schemas.openxmlformats.org/officeDocument/2006/relationships/hyperlink" Target="https://ark.intel.com/content/www/us/en/ark/search/featurefilter.html?productType=873&amp;0_VTD=Tru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hyperlink" Target="http://www.linux-kvm.org/downloads/lersek/ovmf-whitepaper-c770f8c.txt"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tiff"/></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4.tiff"/><Relationship Id="rId4" Type="http://schemas.openxmlformats.org/officeDocument/2006/relationships/image" Target="../media/image33.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7.tif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1.tiff"/><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5.tiff"/></Relationships>
</file>

<file path=ppt/slides/_rels/slide3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7.tiff"/></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37.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3743"/>
        </a:solidFill>
        <a:effectLst/>
      </p:bgPr>
    </p:bg>
    <p:spTree>
      <p:nvGrpSpPr>
        <p:cNvPr id="1" name=""/>
        <p:cNvGrpSpPr/>
        <p:nvPr/>
      </p:nvGrpSpPr>
      <p:grpSpPr>
        <a:xfrm>
          <a:off x="0" y="0"/>
          <a:ext cx="0" cy="0"/>
          <a:chOff x="0" y="0"/>
          <a:chExt cx="0" cy="0"/>
        </a:xfrm>
      </p:grpSpPr>
      <p:pic>
        <p:nvPicPr>
          <p:cNvPr id="43" name="droppedImage.pdf"/>
          <p:cNvPicPr/>
          <p:nvPr/>
        </p:nvPicPr>
        <p:blipFill>
          <a:blip r:embed="rId3"/>
          <a:stretch>
            <a:fillRect/>
          </a:stretch>
        </p:blipFill>
        <p:spPr>
          <a:xfrm>
            <a:off x="13872695" y="9096931"/>
            <a:ext cx="875705" cy="344028"/>
          </a:xfrm>
          <a:prstGeom prst="rect">
            <a:avLst/>
          </a:prstGeom>
          <a:ln w="12700">
            <a:miter lim="400000"/>
          </a:ln>
        </p:spPr>
      </p:pic>
      <p:sp>
        <p:nvSpPr>
          <p:cNvPr id="44" name="Shape 44"/>
          <p:cNvSpPr/>
          <p:nvPr/>
        </p:nvSpPr>
        <p:spPr>
          <a:xfrm>
            <a:off x="1357745" y="1463976"/>
            <a:ext cx="15364691" cy="7386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pl-PL" sz="4800" b="1" dirty="0">
                <a:solidFill>
                  <a:srgbClr val="FFFFFF"/>
                </a:solidFill>
                <a:latin typeface="Arial"/>
                <a:ea typeface="Arial"/>
                <a:cs typeface="Arial"/>
                <a:sym typeface="Helvetica Neue Thin"/>
              </a:rPr>
              <a:t>How </a:t>
            </a:r>
            <a:r>
              <a:rPr lang="pl-PL" sz="4800" b="1" dirty="0" err="1">
                <a:solidFill>
                  <a:srgbClr val="FFFFFF"/>
                </a:solidFill>
                <a:latin typeface="Arial"/>
                <a:ea typeface="Arial"/>
                <a:cs typeface="Arial"/>
                <a:sym typeface="Helvetica Neue Thin"/>
              </a:rPr>
              <a:t>does</a:t>
            </a:r>
            <a:r>
              <a:rPr lang="pl-PL" sz="4800" b="1" dirty="0">
                <a:solidFill>
                  <a:srgbClr val="FFFFFF"/>
                </a:solidFill>
                <a:latin typeface="Arial"/>
                <a:ea typeface="Arial"/>
                <a:cs typeface="Arial"/>
                <a:sym typeface="Helvetica Neue Thin"/>
              </a:rPr>
              <a:t> Stadia / </a:t>
            </a:r>
            <a:r>
              <a:rPr lang="pl-PL" sz="4800" b="1" dirty="0" err="1">
                <a:solidFill>
                  <a:srgbClr val="FFFFFF"/>
                </a:solidFill>
                <a:latin typeface="Arial"/>
                <a:ea typeface="Arial"/>
                <a:cs typeface="Arial"/>
                <a:sym typeface="Helvetica Neue Thin"/>
              </a:rPr>
              <a:t>Nvidia</a:t>
            </a:r>
            <a:r>
              <a:rPr lang="pl-PL" sz="4800" b="1" dirty="0">
                <a:solidFill>
                  <a:srgbClr val="FFFFFF"/>
                </a:solidFill>
                <a:latin typeface="Arial"/>
                <a:ea typeface="Arial"/>
                <a:cs typeface="Arial"/>
                <a:sym typeface="Helvetica Neue Thin"/>
              </a:rPr>
              <a:t> </a:t>
            </a:r>
            <a:r>
              <a:rPr lang="pl-PL" sz="4800" b="1" dirty="0" err="1">
                <a:solidFill>
                  <a:srgbClr val="FFFFFF"/>
                </a:solidFill>
                <a:latin typeface="Arial"/>
                <a:ea typeface="Arial"/>
                <a:cs typeface="Arial"/>
                <a:sym typeface="Helvetica Neue Thin"/>
              </a:rPr>
              <a:t>GameStream</a:t>
            </a:r>
            <a:r>
              <a:rPr lang="pl-PL" sz="4800" b="1" dirty="0">
                <a:solidFill>
                  <a:srgbClr val="FFFFFF"/>
                </a:solidFill>
                <a:latin typeface="Arial"/>
                <a:ea typeface="Arial"/>
                <a:cs typeface="Arial"/>
                <a:sym typeface="Helvetica Neue Thin"/>
              </a:rPr>
              <a:t> </a:t>
            </a:r>
            <a:r>
              <a:rPr lang="pl-PL" sz="4800" b="1" dirty="0" err="1">
                <a:solidFill>
                  <a:srgbClr val="FFFFFF"/>
                </a:solidFill>
                <a:latin typeface="Arial"/>
                <a:ea typeface="Arial"/>
                <a:cs typeface="Arial"/>
                <a:sym typeface="Helvetica Neue Thin"/>
              </a:rPr>
              <a:t>works</a:t>
            </a:r>
            <a:r>
              <a:rPr lang="pl-PL" sz="4800" b="1" dirty="0">
                <a:solidFill>
                  <a:srgbClr val="FFFFFF"/>
                </a:solidFill>
                <a:latin typeface="Arial"/>
                <a:ea typeface="Arial"/>
                <a:cs typeface="Arial"/>
                <a:sym typeface="Helvetica Neue Thin"/>
              </a:rPr>
              <a:t>?</a:t>
            </a:r>
          </a:p>
        </p:txBody>
      </p:sp>
      <p:pic>
        <p:nvPicPr>
          <p:cNvPr id="10" name="Picture 9">
            <a:extLst>
              <a:ext uri="{FF2B5EF4-FFF2-40B4-BE49-F238E27FC236}">
                <a16:creationId xmlns:a16="http://schemas.microsoft.com/office/drawing/2014/main" id="{3AB7618F-17E4-4592-94CA-C394ED219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9646" y="6871386"/>
            <a:ext cx="1042570" cy="1042570"/>
          </a:xfrm>
          <a:prstGeom prst="rect">
            <a:avLst/>
          </a:prstGeom>
        </p:spPr>
      </p:pic>
      <p:sp>
        <p:nvSpPr>
          <p:cNvPr id="3" name="TextBox 2"/>
          <p:cNvSpPr txBox="1"/>
          <p:nvPr/>
        </p:nvSpPr>
        <p:spPr>
          <a:xfrm>
            <a:off x="10950619" y="6787377"/>
            <a:ext cx="6831704"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29" rtl="0" latinLnBrk="1" hangingPunct="0"/>
            <a:r>
              <a:rPr lang="pl-PL" dirty="0">
                <a:solidFill>
                  <a:schemeClr val="bg1"/>
                </a:solidFill>
              </a:rPr>
              <a:t>Alexandre Quemy</a:t>
            </a:r>
          </a:p>
          <a:p>
            <a:pPr algn="l" defTabSz="584229" rtl="0" latinLnBrk="1" hangingPunct="0"/>
            <a:r>
              <a:rPr lang="pl-PL" b="1" dirty="0">
                <a:solidFill>
                  <a:schemeClr val="bg1"/>
                </a:solidFill>
              </a:rPr>
              <a:t>IBM Data and AI</a:t>
            </a:r>
          </a:p>
        </p:txBody>
      </p:sp>
      <p:sp>
        <p:nvSpPr>
          <p:cNvPr id="7" name="Shape 440">
            <a:extLst>
              <a:ext uri="{FF2B5EF4-FFF2-40B4-BE49-F238E27FC236}">
                <a16:creationId xmlns:a16="http://schemas.microsoft.com/office/drawing/2014/main" id="{D3E1FFF2-03C0-084E-8AEE-1D4A36EAA7E0}"/>
              </a:ext>
            </a:extLst>
          </p:cNvPr>
          <p:cNvSpPr/>
          <p:nvPr/>
        </p:nvSpPr>
        <p:spPr>
          <a:xfrm>
            <a:off x="1892443" y="1989362"/>
            <a:ext cx="14829993" cy="95904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3200" b="1" dirty="0" err="1">
                <a:solidFill>
                  <a:srgbClr val="1CAED1"/>
                </a:solidFill>
                <a:latin typeface="Arial"/>
                <a:ea typeface="Arial"/>
                <a:cs typeface="Arial"/>
                <a:sym typeface="Helvetica Neue Bold for IBM"/>
              </a:rPr>
              <a:t>Aka</a:t>
            </a:r>
            <a:r>
              <a:rPr lang="pl-PL" sz="3200" b="1" dirty="0">
                <a:solidFill>
                  <a:srgbClr val="1CAED1"/>
                </a:solidFill>
                <a:latin typeface="Arial"/>
                <a:ea typeface="Arial"/>
                <a:cs typeface="Arial"/>
                <a:sym typeface="Helvetica Neue Bold for IBM"/>
              </a:rPr>
              <a:t> my </a:t>
            </a:r>
            <a:r>
              <a:rPr lang="pl-PL" sz="3200" b="1" dirty="0" err="1">
                <a:solidFill>
                  <a:srgbClr val="1CAED1"/>
                </a:solidFill>
                <a:latin typeface="Arial"/>
                <a:ea typeface="Arial"/>
                <a:cs typeface="Arial"/>
                <a:sym typeface="Helvetica Neue Bold for IBM"/>
              </a:rPr>
              <a:t>painful</a:t>
            </a:r>
            <a:r>
              <a:rPr lang="pl-PL" sz="3200" b="1" dirty="0">
                <a:solidFill>
                  <a:srgbClr val="1CAED1"/>
                </a:solidFill>
                <a:latin typeface="Arial"/>
                <a:ea typeface="Arial"/>
                <a:cs typeface="Arial"/>
                <a:sym typeface="Helvetica Neue Bold for IBM"/>
              </a:rPr>
              <a:t> </a:t>
            </a:r>
            <a:r>
              <a:rPr lang="pl-PL" sz="3200" b="1" dirty="0" err="1">
                <a:solidFill>
                  <a:srgbClr val="1CAED1"/>
                </a:solidFill>
                <a:latin typeface="Arial"/>
                <a:ea typeface="Arial"/>
                <a:cs typeface="Arial"/>
                <a:sym typeface="Helvetica Neue Bold for IBM"/>
              </a:rPr>
              <a:t>adventure</a:t>
            </a:r>
            <a:r>
              <a:rPr lang="pl-PL" sz="3200" b="1" dirty="0">
                <a:solidFill>
                  <a:srgbClr val="1CAED1"/>
                </a:solidFill>
                <a:latin typeface="Arial"/>
                <a:ea typeface="Arial"/>
                <a:cs typeface="Arial"/>
                <a:sym typeface="Helvetica Neue Bold for IBM"/>
              </a:rPr>
              <a:t> with PCI </a:t>
            </a:r>
            <a:r>
              <a:rPr lang="pl-PL" sz="3200" b="1" dirty="0" err="1">
                <a:solidFill>
                  <a:srgbClr val="1CAED1"/>
                </a:solidFill>
                <a:latin typeface="Arial"/>
                <a:ea typeface="Arial"/>
                <a:cs typeface="Arial"/>
                <a:sym typeface="Helvetica Neue Bold for IBM"/>
              </a:rPr>
              <a:t>passthrough</a:t>
            </a:r>
            <a:r>
              <a:rPr lang="pl-PL" sz="3200" b="1" dirty="0">
                <a:solidFill>
                  <a:srgbClr val="1CAED1"/>
                </a:solidFill>
                <a:latin typeface="Arial"/>
                <a:ea typeface="Arial"/>
                <a:cs typeface="Arial"/>
                <a:sym typeface="Helvetica Neue Bold for IBM"/>
              </a:rPr>
              <a:t> for </a:t>
            </a:r>
            <a:r>
              <a:rPr lang="pl-PL" sz="3200" b="1" dirty="0" err="1">
                <a:solidFill>
                  <a:srgbClr val="1CAED1"/>
                </a:solidFill>
                <a:latin typeface="Arial"/>
                <a:ea typeface="Arial"/>
                <a:cs typeface="Arial"/>
                <a:sym typeface="Helvetica Neue Bold for IBM"/>
              </a:rPr>
              <a:t>consumer</a:t>
            </a:r>
            <a:r>
              <a:rPr lang="pl-PL" sz="3200" b="1" dirty="0">
                <a:solidFill>
                  <a:srgbClr val="1CAED1"/>
                </a:solidFill>
                <a:latin typeface="Arial"/>
                <a:ea typeface="Arial"/>
                <a:cs typeface="Arial"/>
                <a:sym typeface="Helvetica Neue Bold for IBM"/>
              </a:rPr>
              <a:t> GPU </a:t>
            </a:r>
            <a:endParaRPr sz="3200" dirty="0">
              <a:solidFill>
                <a:srgbClr val="FFFFFF"/>
              </a:solidFill>
              <a:latin typeface="Arial"/>
              <a:ea typeface="Arial"/>
              <a:cs typeface="Arial"/>
              <a:sym typeface="Helvetica Neue Thin"/>
            </a:endParaRPr>
          </a:p>
        </p:txBody>
      </p:sp>
      <p:sp>
        <p:nvSpPr>
          <p:cNvPr id="8" name="Shape 440">
            <a:extLst>
              <a:ext uri="{FF2B5EF4-FFF2-40B4-BE49-F238E27FC236}">
                <a16:creationId xmlns:a16="http://schemas.microsoft.com/office/drawing/2014/main" id="{D6E28B51-F89B-3B44-8D36-53EF326CBAB1}"/>
              </a:ext>
            </a:extLst>
          </p:cNvPr>
          <p:cNvSpPr/>
          <p:nvPr/>
        </p:nvSpPr>
        <p:spPr>
          <a:xfrm>
            <a:off x="1892442" y="2665171"/>
            <a:ext cx="14829993" cy="95904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3200" b="1" dirty="0" err="1">
                <a:solidFill>
                  <a:srgbClr val="1CAED1"/>
                </a:solidFill>
                <a:latin typeface="Arial"/>
                <a:ea typeface="Arial"/>
                <a:cs typeface="Arial"/>
                <a:sym typeface="Helvetica Neue Bold for IBM"/>
              </a:rPr>
              <a:t>Aka</a:t>
            </a:r>
            <a:r>
              <a:rPr lang="pl-PL" sz="3200" b="1" dirty="0">
                <a:solidFill>
                  <a:srgbClr val="1CAED1"/>
                </a:solidFill>
                <a:latin typeface="Arial"/>
                <a:ea typeface="Arial"/>
                <a:cs typeface="Arial"/>
                <a:sym typeface="Helvetica Neue Bold for IBM"/>
              </a:rPr>
              <a:t> Y U DO DAT NVIDIA? :’(</a:t>
            </a:r>
            <a:endParaRPr sz="3200" dirty="0">
              <a:solidFill>
                <a:srgbClr val="FFFFFF"/>
              </a:solidFill>
              <a:latin typeface="Arial"/>
              <a:ea typeface="Arial"/>
              <a:cs typeface="Arial"/>
              <a:sym typeface="Helvetica Neue Thin"/>
            </a:endParaRPr>
          </a:p>
        </p:txBody>
      </p:sp>
      <p:pic>
        <p:nvPicPr>
          <p:cNvPr id="4" name="Picture 3">
            <a:extLst>
              <a:ext uri="{FF2B5EF4-FFF2-40B4-BE49-F238E27FC236}">
                <a16:creationId xmlns:a16="http://schemas.microsoft.com/office/drawing/2014/main" id="{B4752805-FE55-3849-AB9B-D93EE8E8A1D6}"/>
              </a:ext>
            </a:extLst>
          </p:cNvPr>
          <p:cNvPicPr>
            <a:picLocks noChangeAspect="1"/>
          </p:cNvPicPr>
          <p:nvPr/>
        </p:nvPicPr>
        <p:blipFill>
          <a:blip r:embed="rId5"/>
          <a:stretch>
            <a:fillRect/>
          </a:stretch>
        </p:blipFill>
        <p:spPr>
          <a:xfrm>
            <a:off x="0" y="4438650"/>
            <a:ext cx="9448800" cy="5314950"/>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2890572" cy="1075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7200" b="1" dirty="0">
                <a:solidFill>
                  <a:srgbClr val="1CAED1"/>
                </a:solidFill>
                <a:latin typeface="Arial"/>
                <a:ea typeface="Arial"/>
                <a:cs typeface="Arial"/>
                <a:sym typeface="Helvetica Neue Bold for IBM"/>
              </a:rPr>
              <a:t>Consumer GPU </a:t>
            </a:r>
            <a:r>
              <a:rPr lang="pl-PL" sz="7200" dirty="0" err="1">
                <a:solidFill>
                  <a:srgbClr val="FFFFFF"/>
                </a:solidFill>
                <a:latin typeface="Arial"/>
                <a:ea typeface="Arial"/>
                <a:cs typeface="Arial"/>
                <a:sym typeface="Helvetica Neue Bold for IBM"/>
              </a:rPr>
              <a:t>passthrough</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245402969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Does</a:t>
            </a:r>
            <a:r>
              <a:rPr lang="pl-PL" sz="4400" dirty="0"/>
              <a:t> PCI </a:t>
            </a:r>
            <a:r>
              <a:rPr lang="pl-PL" sz="4400" dirty="0" err="1"/>
              <a:t>Passthrough</a:t>
            </a:r>
            <a:r>
              <a:rPr lang="pl-PL" sz="4400" dirty="0"/>
              <a:t> </a:t>
            </a:r>
            <a:r>
              <a:rPr lang="pl-PL" sz="4400" dirty="0" err="1"/>
              <a:t>always</a:t>
            </a:r>
            <a:r>
              <a:rPr lang="pl-PL" sz="4400" dirty="0"/>
              <a:t> </a:t>
            </a:r>
            <a:r>
              <a:rPr lang="pl-PL" sz="4400" dirty="0" err="1"/>
              <a:t>work</a:t>
            </a:r>
            <a:r>
              <a:rPr lang="pl-PL" sz="4400" dirty="0"/>
              <a: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C35C90BC-1219-164E-A7D1-3B124D3291D0}"/>
              </a:ext>
            </a:extLst>
          </p:cNvPr>
          <p:cNvSpPr txBox="1"/>
          <p:nvPr/>
        </p:nvSpPr>
        <p:spPr>
          <a:xfrm>
            <a:off x="779361" y="1631077"/>
            <a:ext cx="9214061"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Plenty of factors: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1" i="0" u="none" strike="noStrike" cap="none" spc="0" normalizeH="0" baseline="0" dirty="0">
                <a:ln>
                  <a:noFill/>
                </a:ln>
                <a:solidFill>
                  <a:srgbClr val="000000"/>
                </a:solidFill>
                <a:effectLst/>
                <a:uFillTx/>
                <a:latin typeface="+mn-lt"/>
                <a:ea typeface="+mn-ea"/>
                <a:cs typeface="+mn-cs"/>
                <a:sym typeface="Helvetica Light"/>
              </a:rPr>
              <a:t>Correct implementation of IOMMU / ACS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Correct EFI support from GPU</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(Hybrid) Muxed laptop</a:t>
            </a:r>
          </a:p>
          <a:p>
            <a:pPr marR="0" algn="l" defTabSz="584200" rtl="0" fontAlgn="auto" latinLnBrk="1" hangingPunct="0">
              <a:lnSpc>
                <a:spcPct val="100000"/>
              </a:lnSpc>
              <a:spcBef>
                <a:spcPts val="0"/>
              </a:spcBef>
              <a:spcAft>
                <a:spcPts val="0"/>
              </a:spcAft>
              <a:buClrTx/>
              <a:buSzTx/>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6" name="TextBox 5">
            <a:extLst>
              <a:ext uri="{FF2B5EF4-FFF2-40B4-BE49-F238E27FC236}">
                <a16:creationId xmlns:a16="http://schemas.microsoft.com/office/drawing/2014/main" id="{1C0AF5A0-25F3-6342-83BC-2267851C6610}"/>
              </a:ext>
            </a:extLst>
          </p:cNvPr>
          <p:cNvSpPr txBox="1"/>
          <p:nvPr/>
        </p:nvSpPr>
        <p:spPr>
          <a:xfrm>
            <a:off x="456740" y="4985245"/>
            <a:ext cx="10130979"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PL" dirty="0">
                <a:solidFill>
                  <a:srgbClr val="000000"/>
                </a:solidFill>
              </a:rPr>
              <a:t>IOMMU: </a:t>
            </a:r>
            <a:r>
              <a:rPr kumimoji="0" lang="en-PL" sz="3600" b="0" i="0" u="none" strike="noStrike" cap="none" spc="0" normalizeH="0" baseline="0" dirty="0">
                <a:ln>
                  <a:noFill/>
                </a:ln>
                <a:solidFill>
                  <a:srgbClr val="000000"/>
                </a:solidFill>
                <a:effectLst/>
                <a:uFillTx/>
                <a:latin typeface="+mn-lt"/>
                <a:ea typeface="+mn-ea"/>
                <a:cs typeface="+mn-cs"/>
                <a:sym typeface="Helvetica Light"/>
              </a:rPr>
              <a:t>Input Output Memory Management Unit</a:t>
            </a:r>
          </a:p>
          <a:p>
            <a:pPr algn="l" rtl="0" latinLnBrk="1" hangingPunct="0"/>
            <a:r>
              <a:rPr lang="en-PL" dirty="0">
                <a:solidFill>
                  <a:srgbClr val="000000"/>
                </a:solidFill>
              </a:rPr>
              <a:t>Maps IOVA to physical address</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4" name="TextBox 13">
            <a:extLst>
              <a:ext uri="{FF2B5EF4-FFF2-40B4-BE49-F238E27FC236}">
                <a16:creationId xmlns:a16="http://schemas.microsoft.com/office/drawing/2014/main" id="{2112CDF1-FD9C-A54A-9E3C-702FF40501E2}"/>
              </a:ext>
            </a:extLst>
          </p:cNvPr>
          <p:cNvSpPr txBox="1"/>
          <p:nvPr/>
        </p:nvSpPr>
        <p:spPr>
          <a:xfrm>
            <a:off x="9397032" y="6631867"/>
            <a:ext cx="7614264"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PL" b="1" dirty="0">
                <a:solidFill>
                  <a:srgbClr val="000000"/>
                </a:solidFill>
              </a:rPr>
              <a:t>Solution: </a:t>
            </a:r>
            <a:br>
              <a:rPr lang="en-PL" dirty="0">
                <a:solidFill>
                  <a:srgbClr val="000000"/>
                </a:solidFill>
              </a:rPr>
            </a:br>
            <a:r>
              <a:rPr lang="en-PL" dirty="0">
                <a:solidFill>
                  <a:srgbClr val="000000"/>
                </a:solidFill>
              </a:rPr>
              <a:t>Buying the correct hardware</a:t>
            </a:r>
          </a:p>
          <a:p>
            <a:pPr marL="0" marR="0" indent="0" algn="l" defTabSz="584200" rtl="0" fontAlgn="auto" latinLnBrk="1" hangingPunct="0">
              <a:lnSpc>
                <a:spcPct val="100000"/>
              </a:lnSpc>
              <a:spcBef>
                <a:spcPts val="0"/>
              </a:spcBef>
              <a:spcAft>
                <a:spcPts val="0"/>
              </a:spcAft>
              <a:buClrTx/>
              <a:buSzTx/>
              <a:buFontTx/>
              <a:buNone/>
              <a:tabLst/>
            </a:pPr>
            <a:r>
              <a:rPr lang="en-PL" dirty="0">
                <a:solidFill>
                  <a:srgbClr val="000000"/>
                </a:solidFill>
              </a:rPr>
              <a:t>PCI </a:t>
            </a:r>
            <a:r>
              <a:rPr kumimoji="0" lang="en-PL" sz="3600" b="0" i="0" u="none" strike="noStrike" cap="none" spc="0" normalizeH="0" baseline="0" dirty="0">
                <a:ln>
                  <a:noFill/>
                </a:ln>
                <a:solidFill>
                  <a:srgbClr val="000000"/>
                </a:solidFill>
                <a:effectLst/>
                <a:uFillTx/>
                <a:latin typeface="+mn-lt"/>
                <a:ea typeface="+mn-ea"/>
                <a:cs typeface="+mn-cs"/>
                <a:sym typeface="Helvetica Light"/>
              </a:rPr>
              <a:t>ACS </a:t>
            </a:r>
            <a:r>
              <a:rPr lang="en-PL" dirty="0">
                <a:solidFill>
                  <a:srgbClr val="000000"/>
                </a:solidFill>
              </a:rPr>
              <a:t>(= buying the correct CPU)</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0D26854E-E84F-6143-9B1A-3DF8A538E15A}"/>
              </a:ext>
            </a:extLst>
          </p:cNvPr>
          <p:cNvSpPr txBox="1"/>
          <p:nvPr/>
        </p:nvSpPr>
        <p:spPr>
          <a:xfrm>
            <a:off x="609140" y="6625231"/>
            <a:ext cx="8771632"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PL" b="1" dirty="0">
                <a:solidFill>
                  <a:srgbClr val="000000"/>
                </a:solidFill>
              </a:rPr>
              <a:t>Problems: </a:t>
            </a:r>
            <a:br>
              <a:rPr lang="en-PL" dirty="0">
                <a:solidFill>
                  <a:srgbClr val="000000"/>
                </a:solidFill>
              </a:rPr>
            </a:br>
            <a:r>
              <a:rPr lang="en-PL" dirty="0">
                <a:solidFill>
                  <a:srgbClr val="000000"/>
                </a:solidFill>
              </a:rPr>
              <a:t>Often not 1-1 mapping</a:t>
            </a:r>
          </a:p>
          <a:p>
            <a:pPr marL="0" marR="0" indent="0" algn="l" defTabSz="584200" rtl="0" fontAlgn="auto" latinLnBrk="1" hangingPunct="0">
              <a:lnSpc>
                <a:spcPct val="100000"/>
              </a:lnSpc>
              <a:spcBef>
                <a:spcPts val="0"/>
              </a:spcBef>
              <a:spcAft>
                <a:spcPts val="0"/>
              </a:spcAft>
              <a:buClrTx/>
              <a:buSzTx/>
              <a:buFontTx/>
              <a:buNone/>
              <a:tabLst/>
            </a:pPr>
            <a:r>
              <a:rPr lang="en-PL" dirty="0">
                <a:solidFill>
                  <a:srgbClr val="000000"/>
                </a:solidFill>
              </a:rPr>
              <a:t>PCIe spec. allows peer-to-peer translation</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037872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fade">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Does</a:t>
            </a:r>
            <a:r>
              <a:rPr lang="pl-PL" sz="4400" dirty="0"/>
              <a:t> PCI </a:t>
            </a:r>
            <a:r>
              <a:rPr lang="pl-PL" sz="4400" dirty="0" err="1"/>
              <a:t>Passthrough</a:t>
            </a:r>
            <a:r>
              <a:rPr lang="pl-PL" sz="4400" dirty="0"/>
              <a:t> </a:t>
            </a:r>
            <a:r>
              <a:rPr lang="pl-PL" sz="4400" dirty="0" err="1"/>
              <a:t>always</a:t>
            </a:r>
            <a:r>
              <a:rPr lang="pl-PL" sz="4400" dirty="0"/>
              <a:t> </a:t>
            </a:r>
            <a:r>
              <a:rPr lang="pl-PL" sz="4400" dirty="0" err="1"/>
              <a:t>work</a:t>
            </a:r>
            <a:r>
              <a:rPr lang="pl-PL" sz="4400" dirty="0"/>
              <a: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C35C90BC-1219-164E-A7D1-3B124D3291D0}"/>
              </a:ext>
            </a:extLst>
          </p:cNvPr>
          <p:cNvSpPr txBox="1"/>
          <p:nvPr/>
        </p:nvSpPr>
        <p:spPr>
          <a:xfrm>
            <a:off x="779361" y="1631077"/>
            <a:ext cx="9214061"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Plenty of factors: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i="0" u="none" strike="noStrike" cap="none" spc="0" normalizeH="0" baseline="0" dirty="0">
                <a:ln>
                  <a:noFill/>
                </a:ln>
                <a:solidFill>
                  <a:srgbClr val="000000"/>
                </a:solidFill>
                <a:effectLst/>
                <a:uFillTx/>
                <a:latin typeface="+mn-lt"/>
                <a:ea typeface="+mn-ea"/>
                <a:cs typeface="+mn-cs"/>
                <a:sym typeface="Helvetica Light"/>
              </a:rPr>
              <a:t>Correct implementation of IOMMU / ACS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1" i="0" u="none" strike="noStrike" cap="none" spc="0" normalizeH="0" baseline="0" dirty="0">
                <a:ln>
                  <a:noFill/>
                </a:ln>
                <a:solidFill>
                  <a:srgbClr val="000000"/>
                </a:solidFill>
                <a:effectLst/>
                <a:uFillTx/>
                <a:latin typeface="+mn-lt"/>
                <a:ea typeface="+mn-ea"/>
                <a:cs typeface="+mn-cs"/>
                <a:sym typeface="Helvetica Light"/>
              </a:rPr>
              <a:t>Correct EFI support from GPU</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(Hybrid) Muxed laptop</a:t>
            </a:r>
          </a:p>
          <a:p>
            <a:pPr marR="0" algn="l" defTabSz="584200" rtl="0" fontAlgn="auto" latinLnBrk="1" hangingPunct="0">
              <a:lnSpc>
                <a:spcPct val="100000"/>
              </a:lnSpc>
              <a:spcBef>
                <a:spcPts val="0"/>
              </a:spcBef>
              <a:spcAft>
                <a:spcPts val="0"/>
              </a:spcAft>
              <a:buClrTx/>
              <a:buSzTx/>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a:t>
            </a:r>
          </a:p>
        </p:txBody>
      </p:sp>
    </p:spTree>
    <p:extLst>
      <p:ext uri="{BB962C8B-B14F-4D97-AF65-F5344CB8AC3E}">
        <p14:creationId xmlns:p14="http://schemas.microsoft.com/office/powerpoint/2010/main" val="293119823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Does</a:t>
            </a:r>
            <a:r>
              <a:rPr lang="pl-PL" sz="4400" dirty="0"/>
              <a:t> PCI </a:t>
            </a:r>
            <a:r>
              <a:rPr lang="pl-PL" sz="4400" dirty="0" err="1"/>
              <a:t>Passthrough</a:t>
            </a:r>
            <a:r>
              <a:rPr lang="pl-PL" sz="4400" dirty="0"/>
              <a:t> </a:t>
            </a:r>
            <a:r>
              <a:rPr lang="pl-PL" sz="4400" dirty="0" err="1"/>
              <a:t>always</a:t>
            </a:r>
            <a:r>
              <a:rPr lang="pl-PL" sz="4400" dirty="0"/>
              <a:t> </a:t>
            </a:r>
            <a:r>
              <a:rPr lang="pl-PL" sz="4400" dirty="0" err="1"/>
              <a:t>work</a:t>
            </a:r>
            <a:r>
              <a:rPr lang="pl-PL" sz="4400" dirty="0"/>
              <a: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12" name="Picture 11">
            <a:extLst>
              <a:ext uri="{FF2B5EF4-FFF2-40B4-BE49-F238E27FC236}">
                <a16:creationId xmlns:a16="http://schemas.microsoft.com/office/drawing/2014/main" id="{3421A618-C678-E24E-B028-47D77D0B4955}"/>
              </a:ext>
            </a:extLst>
          </p:cNvPr>
          <p:cNvPicPr>
            <a:picLocks noChangeAspect="1"/>
          </p:cNvPicPr>
          <p:nvPr/>
        </p:nvPicPr>
        <p:blipFill>
          <a:blip r:embed="rId3"/>
          <a:stretch>
            <a:fillRect/>
          </a:stretch>
        </p:blipFill>
        <p:spPr>
          <a:xfrm>
            <a:off x="1973167" y="4876800"/>
            <a:ext cx="13393927" cy="3988787"/>
          </a:xfrm>
          <a:prstGeom prst="rect">
            <a:avLst/>
          </a:prstGeom>
        </p:spPr>
      </p:pic>
      <p:sp>
        <p:nvSpPr>
          <p:cNvPr id="4" name="TextBox 3">
            <a:extLst>
              <a:ext uri="{FF2B5EF4-FFF2-40B4-BE49-F238E27FC236}">
                <a16:creationId xmlns:a16="http://schemas.microsoft.com/office/drawing/2014/main" id="{C35C90BC-1219-164E-A7D1-3B124D3291D0}"/>
              </a:ext>
            </a:extLst>
          </p:cNvPr>
          <p:cNvSpPr txBox="1"/>
          <p:nvPr/>
        </p:nvSpPr>
        <p:spPr>
          <a:xfrm>
            <a:off x="779361" y="1631077"/>
            <a:ext cx="9214061"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Plenty of factors: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Correct implementation of IOMMU / ACS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Correct EFI support</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b="1" dirty="0">
                <a:solidFill>
                  <a:srgbClr val="000000"/>
                </a:solidFill>
              </a:rPr>
              <a:t>(Hybrid) Muxed laptop</a:t>
            </a:r>
          </a:p>
          <a:p>
            <a:pPr marR="0" algn="l" defTabSz="584200" rtl="0" fontAlgn="auto" latinLnBrk="1" hangingPunct="0">
              <a:lnSpc>
                <a:spcPct val="100000"/>
              </a:lnSpc>
              <a:spcBef>
                <a:spcPts val="0"/>
              </a:spcBef>
              <a:spcAft>
                <a:spcPts val="0"/>
              </a:spcAft>
              <a:buClrTx/>
              <a:buSzTx/>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a:t>
            </a:r>
          </a:p>
        </p:txBody>
      </p:sp>
    </p:spTree>
    <p:extLst>
      <p:ext uri="{BB962C8B-B14F-4D97-AF65-F5344CB8AC3E}">
        <p14:creationId xmlns:p14="http://schemas.microsoft.com/office/powerpoint/2010/main" val="286516773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Does</a:t>
            </a:r>
            <a:r>
              <a:rPr lang="pl-PL" sz="4400" dirty="0"/>
              <a:t> PCI </a:t>
            </a:r>
            <a:r>
              <a:rPr lang="pl-PL" sz="4400" dirty="0" err="1"/>
              <a:t>Passthrough</a:t>
            </a:r>
            <a:r>
              <a:rPr lang="pl-PL" sz="4400" dirty="0"/>
              <a:t> </a:t>
            </a:r>
            <a:r>
              <a:rPr lang="pl-PL" sz="4400" dirty="0" err="1"/>
              <a:t>always</a:t>
            </a:r>
            <a:r>
              <a:rPr lang="pl-PL" sz="4400" dirty="0"/>
              <a:t> </a:t>
            </a:r>
            <a:r>
              <a:rPr lang="pl-PL" sz="4400" dirty="0" err="1"/>
              <a:t>work</a:t>
            </a:r>
            <a:r>
              <a:rPr lang="pl-PL" sz="4400" dirty="0"/>
              <a: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C35C90BC-1219-164E-A7D1-3B124D3291D0}"/>
              </a:ext>
            </a:extLst>
          </p:cNvPr>
          <p:cNvSpPr txBox="1"/>
          <p:nvPr/>
        </p:nvSpPr>
        <p:spPr>
          <a:xfrm>
            <a:off x="779361" y="1631077"/>
            <a:ext cx="9214061"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Plenty of factors: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Correct implementation of IOMMU / ACS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Correct EFI support</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(Hybrid) Muxed laptop</a:t>
            </a:r>
          </a:p>
          <a:p>
            <a:pPr marR="0" algn="l" defTabSz="584200" rtl="0" fontAlgn="auto" latinLnBrk="1" hangingPunct="0">
              <a:lnSpc>
                <a:spcPct val="100000"/>
              </a:lnSpc>
              <a:spcBef>
                <a:spcPts val="0"/>
              </a:spcBef>
              <a:spcAft>
                <a:spcPts val="0"/>
              </a:spcAft>
              <a:buClrTx/>
              <a:buSzTx/>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2" name="TextBox 1">
            <a:extLst>
              <a:ext uri="{FF2B5EF4-FFF2-40B4-BE49-F238E27FC236}">
                <a16:creationId xmlns:a16="http://schemas.microsoft.com/office/drawing/2014/main" id="{82ACD0A4-AC3D-F247-AE97-4CE9CAA18813}"/>
              </a:ext>
            </a:extLst>
          </p:cNvPr>
          <p:cNvSpPr txBox="1"/>
          <p:nvPr/>
        </p:nvSpPr>
        <p:spPr>
          <a:xfrm>
            <a:off x="2323306" y="4921648"/>
            <a:ext cx="1295226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1" i="0" u="none" strike="noStrike" cap="none" spc="0" normalizeH="0" baseline="0" dirty="0">
                <a:ln>
                  <a:noFill/>
                </a:ln>
                <a:solidFill>
                  <a:srgbClr val="C00000"/>
                </a:solidFill>
                <a:effectLst/>
                <a:uFillTx/>
                <a:latin typeface="+mn-lt"/>
                <a:ea typeface="+mn-ea"/>
                <a:cs typeface="+mn-cs"/>
                <a:sym typeface="Helvetica Light"/>
              </a:rPr>
              <a:t>Advice: </a:t>
            </a:r>
            <a:r>
              <a:rPr kumimoji="0" lang="en-PL" sz="3600" b="0" i="0" u="none" strike="noStrike" cap="none" spc="0" normalizeH="0" baseline="0" dirty="0">
                <a:ln>
                  <a:noFill/>
                </a:ln>
                <a:solidFill>
                  <a:srgbClr val="C00000"/>
                </a:solidFill>
                <a:effectLst/>
                <a:uFillTx/>
                <a:latin typeface="+mn-lt"/>
                <a:ea typeface="+mn-ea"/>
                <a:cs typeface="+mn-cs"/>
                <a:sym typeface="Helvetica Light"/>
              </a:rPr>
              <a:t>Triple check your hardware is capable of passthrough</a:t>
            </a:r>
          </a:p>
        </p:txBody>
      </p:sp>
      <p:sp>
        <p:nvSpPr>
          <p:cNvPr id="5" name="Rectangle 4">
            <a:extLst>
              <a:ext uri="{FF2B5EF4-FFF2-40B4-BE49-F238E27FC236}">
                <a16:creationId xmlns:a16="http://schemas.microsoft.com/office/drawing/2014/main" id="{26F258EE-96E9-594C-B43A-0ACFA94B3F48}"/>
              </a:ext>
            </a:extLst>
          </p:cNvPr>
          <p:cNvSpPr/>
          <p:nvPr/>
        </p:nvSpPr>
        <p:spPr>
          <a:xfrm>
            <a:off x="1091710" y="5902074"/>
            <a:ext cx="16610644" cy="646331"/>
          </a:xfrm>
          <a:prstGeom prst="rect">
            <a:avLst/>
          </a:prstGeom>
        </p:spPr>
        <p:txBody>
          <a:bodyPr wrap="square">
            <a:spAutoFit/>
          </a:bodyPr>
          <a:lstStyle/>
          <a:p>
            <a:pPr algn="l"/>
            <a:r>
              <a:rPr lang="en-GB" dirty="0">
                <a:hlinkClick r:id="rId3"/>
              </a:rPr>
              <a:t>https://en.wikipedia.org/wiki/List_of_IOMMU-supporting_hardware</a:t>
            </a:r>
            <a:endParaRPr lang="en-PL" dirty="0"/>
          </a:p>
        </p:txBody>
      </p:sp>
      <p:sp>
        <p:nvSpPr>
          <p:cNvPr id="6" name="Rectangle 5">
            <a:extLst>
              <a:ext uri="{FF2B5EF4-FFF2-40B4-BE49-F238E27FC236}">
                <a16:creationId xmlns:a16="http://schemas.microsoft.com/office/drawing/2014/main" id="{E1BA18C5-DC12-3D4A-A504-EB9D5B8CF3B2}"/>
              </a:ext>
            </a:extLst>
          </p:cNvPr>
          <p:cNvSpPr/>
          <p:nvPr/>
        </p:nvSpPr>
        <p:spPr>
          <a:xfrm>
            <a:off x="1129016" y="6738814"/>
            <a:ext cx="13583934" cy="1200329"/>
          </a:xfrm>
          <a:prstGeom prst="rect">
            <a:avLst/>
          </a:prstGeom>
        </p:spPr>
        <p:txBody>
          <a:bodyPr wrap="square">
            <a:spAutoFit/>
          </a:bodyPr>
          <a:lstStyle/>
          <a:p>
            <a:pPr algn="l"/>
            <a:r>
              <a:rPr lang="en-GB" dirty="0">
                <a:hlinkClick r:id="rId4"/>
              </a:rPr>
              <a:t>https://ark.intel.com/content/www/us/en/ark/search/featurefilter.html?productType=873&amp;0_VTD=True</a:t>
            </a:r>
            <a:endParaRPr lang="en-PL" dirty="0"/>
          </a:p>
        </p:txBody>
      </p:sp>
      <p:sp>
        <p:nvSpPr>
          <p:cNvPr id="8" name="Rectangle 7">
            <a:extLst>
              <a:ext uri="{FF2B5EF4-FFF2-40B4-BE49-F238E27FC236}">
                <a16:creationId xmlns:a16="http://schemas.microsoft.com/office/drawing/2014/main" id="{1081302F-5AFA-DC42-A2A0-FD67169DD882}"/>
              </a:ext>
            </a:extLst>
          </p:cNvPr>
          <p:cNvSpPr/>
          <p:nvPr/>
        </p:nvSpPr>
        <p:spPr>
          <a:xfrm>
            <a:off x="1129016" y="8123917"/>
            <a:ext cx="8366393" cy="646331"/>
          </a:xfrm>
          <a:prstGeom prst="rect">
            <a:avLst/>
          </a:prstGeom>
        </p:spPr>
        <p:txBody>
          <a:bodyPr wrap="none">
            <a:spAutoFit/>
          </a:bodyPr>
          <a:lstStyle/>
          <a:p>
            <a:r>
              <a:rPr lang="en-GB" dirty="0">
                <a:hlinkClick r:id="rId5"/>
              </a:rPr>
              <a:t>https://www.techpowerup.com/vgabios/</a:t>
            </a:r>
            <a:endParaRPr lang="en-PL" dirty="0"/>
          </a:p>
        </p:txBody>
      </p:sp>
      <p:sp>
        <p:nvSpPr>
          <p:cNvPr id="9" name="TextBox 8">
            <a:extLst>
              <a:ext uri="{FF2B5EF4-FFF2-40B4-BE49-F238E27FC236}">
                <a16:creationId xmlns:a16="http://schemas.microsoft.com/office/drawing/2014/main" id="{7AA1622C-BEBA-7B46-8C79-225707217601}"/>
              </a:ext>
            </a:extLst>
          </p:cNvPr>
          <p:cNvSpPr txBox="1"/>
          <p:nvPr/>
        </p:nvSpPr>
        <p:spPr>
          <a:xfrm>
            <a:off x="1129016" y="8917209"/>
            <a:ext cx="423192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F</a:t>
            </a:r>
            <a:r>
              <a:rPr kumimoji="0" lang="en-GB" sz="3600" b="0" i="0" u="none" strike="noStrike" cap="none" spc="0" normalizeH="0" baseline="0" dirty="0">
                <a:ln>
                  <a:noFill/>
                </a:ln>
                <a:solidFill>
                  <a:srgbClr val="000000"/>
                </a:solidFill>
                <a:effectLst/>
                <a:uFillTx/>
                <a:latin typeface="+mn-lt"/>
                <a:ea typeface="+mn-ea"/>
                <a:cs typeface="+mn-cs"/>
                <a:sym typeface="Helvetica Light"/>
              </a:rPr>
              <a:t>o</a:t>
            </a:r>
            <a:r>
              <a:rPr kumimoji="0" lang="en-PL" sz="3600" b="0" i="0" u="none" strike="noStrike" cap="none" spc="0" normalizeH="0" baseline="0" dirty="0">
                <a:ln>
                  <a:noFill/>
                </a:ln>
                <a:solidFill>
                  <a:srgbClr val="000000"/>
                </a:solidFill>
                <a:effectLst/>
                <a:uFillTx/>
                <a:latin typeface="+mn-lt"/>
                <a:ea typeface="+mn-ea"/>
                <a:cs typeface="+mn-cs"/>
                <a:sym typeface="Helvetica Light"/>
              </a:rPr>
              <a:t>r laptop: just pray</a:t>
            </a:r>
          </a:p>
        </p:txBody>
      </p:sp>
    </p:spTree>
    <p:extLst>
      <p:ext uri="{BB962C8B-B14F-4D97-AF65-F5344CB8AC3E}">
        <p14:creationId xmlns:p14="http://schemas.microsoft.com/office/powerpoint/2010/main" val="15233359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Standard Machine Learning POV</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9" name="Rectangle 8">
            <a:extLst>
              <a:ext uri="{FF2B5EF4-FFF2-40B4-BE49-F238E27FC236}">
                <a16:creationId xmlns:a16="http://schemas.microsoft.com/office/drawing/2014/main" id="{C777A525-1488-0043-9F9E-D95BCF6BB18C}"/>
              </a:ext>
            </a:extLst>
          </p:cNvPr>
          <p:cNvSpPr/>
          <p:nvPr/>
        </p:nvSpPr>
        <p:spPr>
          <a:xfrm>
            <a:off x="1543050" y="1414463"/>
            <a:ext cx="14714982" cy="2308324"/>
          </a:xfrm>
          <a:prstGeom prst="rect">
            <a:avLst/>
          </a:prstGeom>
        </p:spPr>
        <p:txBody>
          <a:bodyPr wrap="square">
            <a:spAutoFit/>
          </a:bodyPr>
          <a:lstStyle/>
          <a:p>
            <a:pPr algn="l"/>
            <a:r>
              <a:rPr lang="en-GB" sz="2400" dirty="0">
                <a:solidFill>
                  <a:srgbClr val="000305"/>
                </a:solidFill>
                <a:latin typeface="Trebuchet MS" panose="020B0703020202090204" pitchFamily="34" charset="0"/>
              </a:rPr>
              <a:t>Device pass-through, however, can have a performance impact on virtualised memory management. The IOMMU configuration required for pass-through restricts the use of transparent huge pages. Memory must, therefore, be pinned in a guest VM using pass-through devices. This can limit the flexibility of software-defined infrastructure to over-commit virtualised resources (although over-committed resources are generally unlikely to be worthwhile in an HPC use case). Static huge pages can still be used to provide a boost to virtual memory performance.</a:t>
            </a:r>
            <a:endParaRPr lang="en-PL" sz="2400" dirty="0"/>
          </a:p>
        </p:txBody>
      </p:sp>
    </p:spTree>
    <p:extLst>
      <p:ext uri="{BB962C8B-B14F-4D97-AF65-F5344CB8AC3E}">
        <p14:creationId xmlns:p14="http://schemas.microsoft.com/office/powerpoint/2010/main" val="37113738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fontScale="90000"/>
          </a:bodyPr>
          <a:lstStyle/>
          <a:p>
            <a:pPr fontAlgn="base"/>
            <a:r>
              <a:rPr lang="en-GB" b="0" dirty="0"/>
              <a:t>Enabling processor architecture extensions for virtualisation.</a:t>
            </a:r>
            <a:br>
              <a:rPr lang="en-GB" b="0" dirty="0"/>
            </a:br>
            <a:r>
              <a:rPr lang="en-GB" b="0" dirty="0"/>
              <a:t>Controlling hypervisor techniques for efficiently managing many guests, such as Kernel Same-page Merging (KSM). This can add CPU overhead in return for varying degrees of improvement in memory usage by de-duplicating identical pages. For supporting memory-intensive workloads, KSM can be configured to prevent merging between NUMA nodes. For performance-critical HPC, it can be disabled altogether.</a:t>
            </a:r>
            <a:br>
              <a:rPr lang="en-GB" b="0" dirty="0"/>
            </a:br>
            <a:r>
              <a:rPr lang="en-GB" b="0" dirty="0"/>
              <a:t>Pinning virtual cores to physical cores.</a:t>
            </a:r>
            <a:br>
              <a:rPr lang="en-GB" b="0" dirty="0"/>
            </a:br>
            <a:r>
              <a:rPr lang="en-GB" b="0" dirty="0"/>
              <a:t>Passing through the NUMA topology of the physical host to the guest enables the guest to perform NUMA-aware memory allocation and task scheduling optimisations.</a:t>
            </a:r>
            <a:br>
              <a:rPr lang="en-GB" b="0" dirty="0"/>
            </a:br>
            <a:r>
              <a:rPr lang="en-GB" b="0" dirty="0"/>
              <a:t>Passing through the specific processor model of the physical CPUs can enable use of model-specific architectural extensions and runtime microarchitectural optimisations in high-performance scientific libraries.</a:t>
            </a:r>
            <a:br>
              <a:rPr lang="en-GB" b="0" dirty="0"/>
            </a:br>
            <a:r>
              <a:rPr lang="en-GB" b="0" dirty="0"/>
              <a:t>Backing guest memory with huge pages reduces the impact of host Translation Lookaside Buffer (TLB) misses.</a:t>
            </a:r>
          </a:p>
        </p:txBody>
      </p:sp>
      <p:pic>
        <p:nvPicPr>
          <p:cNvPr id="2" name="Picture 1">
            <a:extLst>
              <a:ext uri="{FF2B5EF4-FFF2-40B4-BE49-F238E27FC236}">
                <a16:creationId xmlns:a16="http://schemas.microsoft.com/office/drawing/2014/main" id="{7E26C071-A279-8B4F-A5FF-CCE812E47CD0}"/>
              </a:ext>
            </a:extLst>
          </p:cNvPr>
          <p:cNvPicPr>
            <a:picLocks noChangeAspect="1"/>
          </p:cNvPicPr>
          <p:nvPr/>
        </p:nvPicPr>
        <p:blipFill>
          <a:blip r:embed="rId3"/>
          <a:stretch>
            <a:fillRect/>
          </a:stretch>
        </p:blipFill>
        <p:spPr>
          <a:xfrm>
            <a:off x="4634532" y="1022350"/>
            <a:ext cx="4762500" cy="2857500"/>
          </a:xfrm>
          <a:prstGeom prst="rect">
            <a:avLst/>
          </a:prstGeom>
        </p:spPr>
      </p:pic>
      <p:pic>
        <p:nvPicPr>
          <p:cNvPr id="9" name="Picture 8">
            <a:extLst>
              <a:ext uri="{FF2B5EF4-FFF2-40B4-BE49-F238E27FC236}">
                <a16:creationId xmlns:a16="http://schemas.microsoft.com/office/drawing/2014/main" id="{2E042B44-6370-7645-BA5D-6D8BAF7EA2C3}"/>
              </a:ext>
            </a:extLst>
          </p:cNvPr>
          <p:cNvPicPr>
            <a:picLocks noChangeAspect="1"/>
          </p:cNvPicPr>
          <p:nvPr/>
        </p:nvPicPr>
        <p:blipFill>
          <a:blip r:embed="rId4"/>
          <a:stretch>
            <a:fillRect/>
          </a:stretch>
        </p:blipFill>
        <p:spPr>
          <a:xfrm>
            <a:off x="4634532" y="4149531"/>
            <a:ext cx="4762500" cy="2425700"/>
          </a:xfrm>
          <a:prstGeom prst="rect">
            <a:avLst/>
          </a:prstGeom>
        </p:spPr>
      </p:pic>
    </p:spTree>
    <p:extLst>
      <p:ext uri="{BB962C8B-B14F-4D97-AF65-F5344CB8AC3E}">
        <p14:creationId xmlns:p14="http://schemas.microsoft.com/office/powerpoint/2010/main" val="263878946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OVMF?</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0" name="Rectangle 9">
            <a:extLst>
              <a:ext uri="{FF2B5EF4-FFF2-40B4-BE49-F238E27FC236}">
                <a16:creationId xmlns:a16="http://schemas.microsoft.com/office/drawing/2014/main" id="{BE17416D-7128-274D-8503-01C3858F7D9B}"/>
              </a:ext>
            </a:extLst>
          </p:cNvPr>
          <p:cNvSpPr/>
          <p:nvPr/>
        </p:nvSpPr>
        <p:spPr>
          <a:xfrm>
            <a:off x="1082231" y="1456325"/>
            <a:ext cx="6801862" cy="646331"/>
          </a:xfrm>
          <a:prstGeom prst="rect">
            <a:avLst/>
          </a:prstGeom>
        </p:spPr>
        <p:txBody>
          <a:bodyPr wrap="none">
            <a:spAutoFit/>
          </a:bodyPr>
          <a:lstStyle/>
          <a:p>
            <a:r>
              <a:rPr lang="en-GB" dirty="0">
                <a:solidFill>
                  <a:srgbClr val="222222"/>
                </a:solidFill>
                <a:latin typeface="Arial" panose="020B0604020202020204" pitchFamily="34" charset="0"/>
              </a:rPr>
              <a:t> Open Virtual Machine Firmware</a:t>
            </a:r>
            <a:endParaRPr lang="en-PL" dirty="0"/>
          </a:p>
        </p:txBody>
      </p:sp>
      <p:sp>
        <p:nvSpPr>
          <p:cNvPr id="12" name="Rectangle 11">
            <a:extLst>
              <a:ext uri="{FF2B5EF4-FFF2-40B4-BE49-F238E27FC236}">
                <a16:creationId xmlns:a16="http://schemas.microsoft.com/office/drawing/2014/main" id="{CB448A98-A81F-9A47-94B0-7C8BBB8D2AF3}"/>
              </a:ext>
            </a:extLst>
          </p:cNvPr>
          <p:cNvSpPr/>
          <p:nvPr/>
        </p:nvSpPr>
        <p:spPr>
          <a:xfrm>
            <a:off x="1112902" y="2158219"/>
            <a:ext cx="15953231" cy="646331"/>
          </a:xfrm>
          <a:prstGeom prst="rect">
            <a:avLst/>
          </a:prstGeom>
        </p:spPr>
        <p:txBody>
          <a:bodyPr wrap="square">
            <a:spAutoFit/>
          </a:bodyPr>
          <a:lstStyle/>
          <a:p>
            <a:pPr algn="l"/>
            <a:r>
              <a:rPr lang="en-GB" dirty="0">
                <a:hlinkClick r:id="rId3"/>
              </a:rPr>
              <a:t>http://www.linux-kvm.org/downloads/lersek/ovmf-whitepaper-c770f8c.txt</a:t>
            </a:r>
            <a:endParaRPr lang="en-PL" dirty="0"/>
          </a:p>
        </p:txBody>
      </p:sp>
      <p:pic>
        <p:nvPicPr>
          <p:cNvPr id="14" name="Picture 13">
            <a:extLst>
              <a:ext uri="{FF2B5EF4-FFF2-40B4-BE49-F238E27FC236}">
                <a16:creationId xmlns:a16="http://schemas.microsoft.com/office/drawing/2014/main" id="{C794CC19-15D8-9142-98EB-656247FF0A05}"/>
              </a:ext>
            </a:extLst>
          </p:cNvPr>
          <p:cNvPicPr>
            <a:picLocks noChangeAspect="1"/>
          </p:cNvPicPr>
          <p:nvPr/>
        </p:nvPicPr>
        <p:blipFill>
          <a:blip r:embed="rId4"/>
          <a:stretch>
            <a:fillRect/>
          </a:stretch>
        </p:blipFill>
        <p:spPr>
          <a:xfrm>
            <a:off x="2182039" y="2965024"/>
            <a:ext cx="12976184" cy="5924817"/>
          </a:xfrm>
          <a:prstGeom prst="rect">
            <a:avLst/>
          </a:prstGeom>
        </p:spPr>
      </p:pic>
    </p:spTree>
    <p:extLst>
      <p:ext uri="{BB962C8B-B14F-4D97-AF65-F5344CB8AC3E}">
        <p14:creationId xmlns:p14="http://schemas.microsoft.com/office/powerpoint/2010/main" val="363268313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ea typeface="Arial"/>
                <a:cs typeface="Arial"/>
                <a:sym typeface="Helvetica Neue Bold for IBM"/>
              </a:rPr>
              <a:t>Let’s</a:t>
            </a:r>
            <a:r>
              <a:rPr lang="pl-PL" sz="7200" b="1" dirty="0">
                <a:solidFill>
                  <a:srgbClr val="1CAED1"/>
                </a:solidFill>
                <a:latin typeface="Arial"/>
                <a:ea typeface="Arial"/>
                <a:cs typeface="Arial"/>
                <a:sym typeface="Helvetica Neue Bold for IBM"/>
              </a:rPr>
              <a:t> </a:t>
            </a:r>
            <a:r>
              <a:rPr lang="pl-PL" sz="7200" dirty="0">
                <a:solidFill>
                  <a:srgbClr val="FFFFFF"/>
                </a:solidFill>
                <a:latin typeface="Arial"/>
                <a:ea typeface="Arial"/>
                <a:cs typeface="Arial"/>
                <a:sym typeface="Helvetica Neue Bold for IBM"/>
              </a:rPr>
              <a:t>do </a:t>
            </a:r>
            <a:r>
              <a:rPr lang="pl-PL" sz="7200" dirty="0" err="1">
                <a:solidFill>
                  <a:srgbClr val="FFFFFF"/>
                </a:solidFill>
                <a:latin typeface="Arial"/>
                <a:ea typeface="Arial"/>
                <a:cs typeface="Arial"/>
                <a:sym typeface="Helvetica Neue Bold for IBM"/>
              </a:rPr>
              <a:t>it</a:t>
            </a:r>
            <a:r>
              <a:rPr lang="pl-PL" sz="7200" dirty="0">
                <a:solidFill>
                  <a:srgbClr val="FFFFFF"/>
                </a:solidFill>
                <a:latin typeface="Arial"/>
                <a:ea typeface="Arial"/>
                <a:cs typeface="Arial"/>
                <a:sym typeface="Helvetica Neue Bold for IBM"/>
              </a:rPr>
              <a:t>?</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94476956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easy</a:t>
            </a:r>
            <a:r>
              <a:rPr lang="pl-PL" sz="4400" dirty="0"/>
              <a:t> part: </a:t>
            </a:r>
            <a:r>
              <a:rPr lang="pl-PL" sz="4400" dirty="0" err="1"/>
              <a:t>configuring</a:t>
            </a:r>
            <a:r>
              <a:rPr lang="pl-PL" sz="4400" dirty="0"/>
              <a:t> the host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2" name="TextBox 1">
            <a:extLst>
              <a:ext uri="{FF2B5EF4-FFF2-40B4-BE49-F238E27FC236}">
                <a16:creationId xmlns:a16="http://schemas.microsoft.com/office/drawing/2014/main" id="{B487C21B-EEE9-504C-BAC2-49C873484E97}"/>
              </a:ext>
            </a:extLst>
          </p:cNvPr>
          <p:cNvSpPr txBox="1"/>
          <p:nvPr/>
        </p:nvSpPr>
        <p:spPr>
          <a:xfrm>
            <a:off x="696650" y="1389835"/>
            <a:ext cx="13824297"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kumimoji="0" lang="en-PL" sz="3600" b="0" i="0" u="none" strike="noStrike" cap="none" spc="0" normalizeH="0" baseline="0" dirty="0">
                <a:ln>
                  <a:noFill/>
                </a:ln>
                <a:solidFill>
                  <a:srgbClr val="000000"/>
                </a:solidFill>
                <a:effectLst/>
                <a:uFillTx/>
                <a:latin typeface="+mn-lt"/>
                <a:ea typeface="+mn-ea"/>
                <a:cs typeface="+mn-cs"/>
                <a:sym typeface="Helvetica Light"/>
              </a:rPr>
              <a:t>Activate </a:t>
            </a:r>
            <a:r>
              <a:rPr lang="en-GB" i="1" dirty="0"/>
              <a:t>Intel Virtualization Technology for Directed I/O</a:t>
            </a:r>
            <a:r>
              <a:rPr lang="en-GB" dirty="0"/>
              <a:t> in the BIOS</a:t>
            </a:r>
          </a:p>
          <a:p>
            <a:pPr algn="l" rtl="0" latinLnBrk="1" hangingPunct="0"/>
            <a:r>
              <a:rPr kumimoji="0" lang="en-PL" sz="3600" b="0" u="none" strike="noStrike" cap="none" spc="0" normalizeH="0" baseline="0" dirty="0">
                <a:ln>
                  <a:noFill/>
                </a:ln>
                <a:solidFill>
                  <a:srgbClr val="000000"/>
                </a:solidFill>
                <a:effectLst/>
                <a:uFillTx/>
                <a:latin typeface="+mn-lt"/>
                <a:ea typeface="+mn-ea"/>
                <a:cs typeface="+mn-cs"/>
                <a:sym typeface="Helvetica Light"/>
              </a:rPr>
              <a:t>Deactivate </a:t>
            </a:r>
            <a:r>
              <a:rPr kumimoji="0" lang="en-PL" sz="3600" b="0" i="1" u="none" strike="noStrike" cap="none" spc="0" normalizeH="0" baseline="0" dirty="0">
                <a:ln>
                  <a:noFill/>
                </a:ln>
                <a:solidFill>
                  <a:srgbClr val="000000"/>
                </a:solidFill>
                <a:effectLst/>
                <a:uFillTx/>
                <a:latin typeface="+mn-lt"/>
                <a:ea typeface="+mn-ea"/>
                <a:cs typeface="+mn-cs"/>
                <a:sym typeface="Helvetica Light"/>
              </a:rPr>
              <a:t>Secure Boot </a:t>
            </a:r>
            <a:r>
              <a:rPr kumimoji="0" lang="en-PL" sz="3600" b="0" u="none" strike="noStrike" cap="none" spc="0" normalizeH="0" baseline="0" dirty="0">
                <a:ln>
                  <a:noFill/>
                </a:ln>
                <a:solidFill>
                  <a:srgbClr val="000000"/>
                </a:solidFill>
                <a:effectLst/>
                <a:uFillTx/>
                <a:latin typeface="+mn-lt"/>
                <a:ea typeface="+mn-ea"/>
                <a:cs typeface="+mn-cs"/>
                <a:sym typeface="Helvetica Light"/>
              </a:rPr>
              <a:t>if you have such feature in the BIOS</a:t>
            </a:r>
          </a:p>
        </p:txBody>
      </p:sp>
      <p:sp>
        <p:nvSpPr>
          <p:cNvPr id="4" name="TextBox 3">
            <a:extLst>
              <a:ext uri="{FF2B5EF4-FFF2-40B4-BE49-F238E27FC236}">
                <a16:creationId xmlns:a16="http://schemas.microsoft.com/office/drawing/2014/main" id="{F6773535-5590-A44E-9A22-32D975469836}"/>
              </a:ext>
            </a:extLst>
          </p:cNvPr>
          <p:cNvSpPr txBox="1"/>
          <p:nvPr/>
        </p:nvSpPr>
        <p:spPr>
          <a:xfrm>
            <a:off x="696650" y="2619332"/>
            <a:ext cx="6360716"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Enable IOMMU at kernel level:</a:t>
            </a:r>
          </a:p>
          <a:p>
            <a:pPr marL="0" marR="0" indent="0" algn="l" defTabSz="584200" rtl="0" fontAlgn="auto" latinLnBrk="1" hangingPunct="0">
              <a:lnSpc>
                <a:spcPct val="100000"/>
              </a:lnSpc>
              <a:spcBef>
                <a:spcPts val="0"/>
              </a:spcBef>
              <a:spcAft>
                <a:spcPts val="0"/>
              </a:spcAft>
              <a:buClrTx/>
              <a:buSzTx/>
              <a:buFontTx/>
              <a:buNone/>
              <a:tabLst/>
            </a:pP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5" name="Rectangle 4">
            <a:extLst>
              <a:ext uri="{FF2B5EF4-FFF2-40B4-BE49-F238E27FC236}">
                <a16:creationId xmlns:a16="http://schemas.microsoft.com/office/drawing/2014/main" id="{48AB72DE-FA8D-4246-ACB1-8ADCD5E2BD14}"/>
              </a:ext>
            </a:extLst>
          </p:cNvPr>
          <p:cNvSpPr/>
          <p:nvPr/>
        </p:nvSpPr>
        <p:spPr>
          <a:xfrm>
            <a:off x="304800" y="8967373"/>
            <a:ext cx="7596951" cy="646331"/>
          </a:xfrm>
          <a:prstGeom prst="rect">
            <a:avLst/>
          </a:prstGeom>
        </p:spPr>
        <p:txBody>
          <a:bodyPr wrap="none">
            <a:spAutoFit/>
          </a:bodyPr>
          <a:lstStyle/>
          <a:p>
            <a:r>
              <a:rPr lang="en-GB" dirty="0" err="1"/>
              <a:t>dmesg</a:t>
            </a:r>
            <a:r>
              <a:rPr lang="en-GB" dirty="0"/>
              <a:t> | grep -</a:t>
            </a:r>
            <a:r>
              <a:rPr lang="en-GB" dirty="0" err="1"/>
              <a:t>i</a:t>
            </a:r>
            <a:r>
              <a:rPr lang="en-GB" dirty="0"/>
              <a:t> -e DMAR -e IOMMU</a:t>
            </a:r>
            <a:endParaRPr lang="en-PL" dirty="0"/>
          </a:p>
        </p:txBody>
      </p:sp>
      <p:pic>
        <p:nvPicPr>
          <p:cNvPr id="12" name="Picture 11">
            <a:extLst>
              <a:ext uri="{FF2B5EF4-FFF2-40B4-BE49-F238E27FC236}">
                <a16:creationId xmlns:a16="http://schemas.microsoft.com/office/drawing/2014/main" id="{0D4F573B-CD01-354C-BFEC-594DA0A7AA05}"/>
              </a:ext>
            </a:extLst>
          </p:cNvPr>
          <p:cNvPicPr>
            <a:picLocks noChangeAspect="1"/>
          </p:cNvPicPr>
          <p:nvPr/>
        </p:nvPicPr>
        <p:blipFill>
          <a:blip r:embed="rId3"/>
          <a:stretch>
            <a:fillRect/>
          </a:stretch>
        </p:blipFill>
        <p:spPr>
          <a:xfrm>
            <a:off x="0" y="3314835"/>
            <a:ext cx="25428551" cy="5623621"/>
          </a:xfrm>
          <a:prstGeom prst="rect">
            <a:avLst/>
          </a:prstGeom>
        </p:spPr>
      </p:pic>
    </p:spTree>
    <p:extLst>
      <p:ext uri="{BB962C8B-B14F-4D97-AF65-F5344CB8AC3E}">
        <p14:creationId xmlns:p14="http://schemas.microsoft.com/office/powerpoint/2010/main" val="133575825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Shape 116">
            <a:extLst>
              <a:ext uri="{FF2B5EF4-FFF2-40B4-BE49-F238E27FC236}">
                <a16:creationId xmlns:a16="http://schemas.microsoft.com/office/drawing/2014/main" id="{2D84DA55-9838-384D-AA0D-E6D90A90B6DB}"/>
              </a:ext>
            </a:extLst>
          </p:cNvPr>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a:t>Agenda</a:t>
            </a:r>
            <a:endParaRPr sz="4400" dirty="0"/>
          </a:p>
        </p:txBody>
      </p:sp>
      <p:sp>
        <p:nvSpPr>
          <p:cNvPr id="14" name="Rectangle 13">
            <a:extLst>
              <a:ext uri="{FF2B5EF4-FFF2-40B4-BE49-F238E27FC236}">
                <a16:creationId xmlns:a16="http://schemas.microsoft.com/office/drawing/2014/main" id="{B567FAEE-9B50-A642-AE17-0A6C01307353}"/>
              </a:ext>
            </a:extLst>
          </p:cNvPr>
          <p:cNvSpPr/>
          <p:nvPr/>
        </p:nvSpPr>
        <p:spPr>
          <a:xfrm>
            <a:off x="3820444" y="2038612"/>
            <a:ext cx="13080018" cy="6001643"/>
          </a:xfrm>
          <a:prstGeom prst="rect">
            <a:avLst/>
          </a:prstGeom>
        </p:spPr>
        <p:txBody>
          <a:bodyPr wrap="square">
            <a:spAutoFit/>
          </a:bodyPr>
          <a:lstStyle/>
          <a:p>
            <a:pPr marL="742950" indent="-742950" algn="l">
              <a:buFont typeface="+mj-lt"/>
              <a:buAutoNum type="arabicPeriod"/>
            </a:pPr>
            <a:r>
              <a:rPr lang="pl-PL" sz="3200" b="1" dirty="0" err="1"/>
              <a:t>What</a:t>
            </a:r>
            <a:r>
              <a:rPr lang="pl-PL" sz="3200" b="1" dirty="0"/>
              <a:t> </a:t>
            </a:r>
            <a:r>
              <a:rPr lang="pl-PL" sz="3200" b="1" dirty="0" err="1"/>
              <a:t>is</a:t>
            </a:r>
            <a:r>
              <a:rPr lang="pl-PL" sz="3200" b="1" dirty="0"/>
              <a:t> </a:t>
            </a:r>
            <a:r>
              <a:rPr lang="pl-PL" sz="3200" b="1" dirty="0" err="1"/>
              <a:t>Cloud</a:t>
            </a:r>
            <a:r>
              <a:rPr lang="pl-PL" sz="3200" b="1" dirty="0"/>
              <a:t> </a:t>
            </a:r>
            <a:r>
              <a:rPr lang="pl-PL" sz="3200" b="1" dirty="0" err="1"/>
              <a:t>gaming</a:t>
            </a:r>
            <a:br>
              <a:rPr lang="pl-PL" sz="3200" dirty="0"/>
            </a:br>
            <a:endParaRPr lang="en-US" sz="3200" dirty="0"/>
          </a:p>
          <a:p>
            <a:pPr marL="742950" indent="-742950" algn="l">
              <a:buFont typeface="+mj-lt"/>
              <a:buAutoNum type="arabicPeriod"/>
            </a:pPr>
            <a:r>
              <a:rPr lang="pl-PL" sz="3200" b="1" dirty="0" err="1"/>
              <a:t>What</a:t>
            </a:r>
            <a:r>
              <a:rPr lang="pl-PL" sz="3200" b="1" dirty="0"/>
              <a:t> </a:t>
            </a:r>
            <a:r>
              <a:rPr lang="pl-PL" sz="3200" b="1" dirty="0" err="1"/>
              <a:t>is</a:t>
            </a:r>
            <a:r>
              <a:rPr lang="pl-PL" sz="3200" b="1" dirty="0"/>
              <a:t> PCI </a:t>
            </a:r>
            <a:r>
              <a:rPr lang="pl-PL" sz="3200" b="1" dirty="0" err="1"/>
              <a:t>Passthrough</a:t>
            </a:r>
            <a:endParaRPr lang="pl-PL" sz="3200" b="1" dirty="0"/>
          </a:p>
          <a:p>
            <a:pPr marL="742950" indent="-742950" algn="l">
              <a:buFont typeface="+mj-lt"/>
              <a:buAutoNum type="arabicPeriod"/>
            </a:pPr>
            <a:endParaRPr lang="pl-PL" sz="3200" b="1" dirty="0"/>
          </a:p>
          <a:p>
            <a:pPr marL="742950" indent="-742950" algn="l">
              <a:buFont typeface="+mj-lt"/>
              <a:buAutoNum type="arabicPeriod"/>
            </a:pPr>
            <a:r>
              <a:rPr lang="pl-PL" sz="3200" b="1" dirty="0"/>
              <a:t>Consumer GPU </a:t>
            </a:r>
            <a:r>
              <a:rPr lang="pl-PL" sz="3200" b="1" dirty="0" err="1"/>
              <a:t>passthrough</a:t>
            </a:r>
            <a:endParaRPr lang="pl-PL" sz="3200" b="1" dirty="0"/>
          </a:p>
          <a:p>
            <a:pPr marL="742950" indent="-742950" algn="l">
              <a:buFont typeface="+mj-lt"/>
              <a:buAutoNum type="arabicPeriod"/>
            </a:pPr>
            <a:endParaRPr lang="pl-PL" sz="3200" b="1" dirty="0"/>
          </a:p>
          <a:p>
            <a:pPr marL="742950" indent="-742950" algn="l">
              <a:buFont typeface="+mj-lt"/>
              <a:buAutoNum type="arabicPeriod"/>
            </a:pPr>
            <a:r>
              <a:rPr lang="pl-PL" sz="3200" b="1" dirty="0" err="1"/>
              <a:t>Let’s</a:t>
            </a:r>
            <a:r>
              <a:rPr lang="pl-PL" sz="3200" b="1" dirty="0"/>
              <a:t> do </a:t>
            </a:r>
            <a:r>
              <a:rPr lang="pl-PL" sz="3200" b="1" dirty="0" err="1"/>
              <a:t>it</a:t>
            </a:r>
            <a:endParaRPr lang="pl-PL" sz="3200" b="1" dirty="0"/>
          </a:p>
          <a:p>
            <a:pPr marL="742950" indent="-742950" algn="l">
              <a:buFont typeface="+mj-lt"/>
              <a:buAutoNum type="arabicPeriod"/>
            </a:pPr>
            <a:endParaRPr lang="pl-PL" sz="3200" b="1" dirty="0"/>
          </a:p>
          <a:p>
            <a:pPr marL="742950" indent="-742950" algn="l">
              <a:buFont typeface="+mj-lt"/>
              <a:buAutoNum type="arabicPeriod"/>
            </a:pPr>
            <a:r>
              <a:rPr lang="pl-PL" sz="3200" b="1" dirty="0"/>
              <a:t>Demo</a:t>
            </a:r>
          </a:p>
          <a:p>
            <a:pPr marL="742950" indent="-742950" algn="l">
              <a:buFont typeface="+mj-lt"/>
              <a:buAutoNum type="arabicPeriod"/>
            </a:pPr>
            <a:endParaRPr lang="pl-PL" sz="3200" b="1" dirty="0"/>
          </a:p>
          <a:p>
            <a:pPr marL="742950" indent="-742950" algn="l">
              <a:buFont typeface="+mj-lt"/>
              <a:buAutoNum type="arabicPeriod"/>
            </a:pPr>
            <a:r>
              <a:rPr lang="pl-PL" sz="3200" b="1" dirty="0" err="1"/>
              <a:t>Conclusion</a:t>
            </a:r>
            <a:br>
              <a:rPr lang="pl-PL" sz="3200" b="1" dirty="0"/>
            </a:br>
            <a:endParaRPr lang="en-US" sz="3200" b="1" dirty="0"/>
          </a:p>
        </p:txBody>
      </p:sp>
    </p:spTree>
    <p:extLst>
      <p:ext uri="{BB962C8B-B14F-4D97-AF65-F5344CB8AC3E}">
        <p14:creationId xmlns:p14="http://schemas.microsoft.com/office/powerpoint/2010/main" val="34678595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easy</a:t>
            </a:r>
            <a:r>
              <a:rPr lang="pl-PL" sz="4400" dirty="0"/>
              <a:t> part: </a:t>
            </a:r>
            <a:r>
              <a:rPr lang="pl-PL" sz="4400" dirty="0" err="1"/>
              <a:t>configuring</a:t>
            </a:r>
            <a:r>
              <a:rPr lang="pl-PL" sz="4400" dirty="0"/>
              <a:t> the host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10" name="Picture 9">
            <a:extLst>
              <a:ext uri="{FF2B5EF4-FFF2-40B4-BE49-F238E27FC236}">
                <a16:creationId xmlns:a16="http://schemas.microsoft.com/office/drawing/2014/main" id="{1A173B2C-E374-2841-A2A8-1A885A25F138}"/>
              </a:ext>
            </a:extLst>
          </p:cNvPr>
          <p:cNvPicPr>
            <a:picLocks noChangeAspect="1"/>
          </p:cNvPicPr>
          <p:nvPr/>
        </p:nvPicPr>
        <p:blipFill>
          <a:blip r:embed="rId3"/>
          <a:stretch>
            <a:fillRect/>
          </a:stretch>
        </p:blipFill>
        <p:spPr>
          <a:xfrm>
            <a:off x="0" y="3120674"/>
            <a:ext cx="17268044" cy="4317011"/>
          </a:xfrm>
          <a:prstGeom prst="rect">
            <a:avLst/>
          </a:prstGeom>
        </p:spPr>
      </p:pic>
    </p:spTree>
    <p:extLst>
      <p:ext uri="{BB962C8B-B14F-4D97-AF65-F5344CB8AC3E}">
        <p14:creationId xmlns:p14="http://schemas.microsoft.com/office/powerpoint/2010/main" val="428451489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easy</a:t>
            </a:r>
            <a:r>
              <a:rPr lang="pl-PL" sz="4400" dirty="0"/>
              <a:t> part: </a:t>
            </a:r>
            <a:r>
              <a:rPr lang="pl-PL" sz="4400" dirty="0" err="1"/>
              <a:t>configuring</a:t>
            </a:r>
            <a:r>
              <a:rPr lang="pl-PL" sz="4400" dirty="0"/>
              <a:t> the host</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F6773535-5590-A44E-9A22-32D975469836}"/>
              </a:ext>
            </a:extLst>
          </p:cNvPr>
          <p:cNvSpPr txBox="1"/>
          <p:nvPr/>
        </p:nvSpPr>
        <p:spPr>
          <a:xfrm>
            <a:off x="1041488" y="1634069"/>
            <a:ext cx="384720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Isolating the GPU:</a:t>
            </a:r>
          </a:p>
        </p:txBody>
      </p:sp>
      <p:sp>
        <p:nvSpPr>
          <p:cNvPr id="9" name="TextBox 8">
            <a:extLst>
              <a:ext uri="{FF2B5EF4-FFF2-40B4-BE49-F238E27FC236}">
                <a16:creationId xmlns:a16="http://schemas.microsoft.com/office/drawing/2014/main" id="{A7AEC8C7-448F-7C44-AD68-1FD8E8076FB6}"/>
              </a:ext>
            </a:extLst>
          </p:cNvPr>
          <p:cNvSpPr txBox="1"/>
          <p:nvPr/>
        </p:nvSpPr>
        <p:spPr>
          <a:xfrm>
            <a:off x="1105608" y="2682033"/>
            <a:ext cx="543738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/etc/modprobe.d/vfio.conf</a:t>
            </a:r>
          </a:p>
        </p:txBody>
      </p:sp>
      <p:sp>
        <p:nvSpPr>
          <p:cNvPr id="10" name="TextBox 9">
            <a:extLst>
              <a:ext uri="{FF2B5EF4-FFF2-40B4-BE49-F238E27FC236}">
                <a16:creationId xmlns:a16="http://schemas.microsoft.com/office/drawing/2014/main" id="{CF6CE8A6-E223-504F-8B38-1C44A2F19415}"/>
              </a:ext>
            </a:extLst>
          </p:cNvPr>
          <p:cNvSpPr txBox="1"/>
          <p:nvPr/>
        </p:nvSpPr>
        <p:spPr>
          <a:xfrm>
            <a:off x="1181797" y="4714882"/>
            <a:ext cx="392415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PL" dirty="0">
                <a:solidFill>
                  <a:srgbClr val="000000"/>
                </a:solidFill>
              </a:rPr>
              <a:t>Check if it worked:</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4" name="Picture 13">
            <a:extLst>
              <a:ext uri="{FF2B5EF4-FFF2-40B4-BE49-F238E27FC236}">
                <a16:creationId xmlns:a16="http://schemas.microsoft.com/office/drawing/2014/main" id="{B00EDF97-0324-1948-828C-7CF99AB7594C}"/>
              </a:ext>
            </a:extLst>
          </p:cNvPr>
          <p:cNvPicPr>
            <a:picLocks noChangeAspect="1"/>
          </p:cNvPicPr>
          <p:nvPr/>
        </p:nvPicPr>
        <p:blipFill>
          <a:blip r:embed="rId3"/>
          <a:stretch>
            <a:fillRect/>
          </a:stretch>
        </p:blipFill>
        <p:spPr>
          <a:xfrm>
            <a:off x="1181797" y="3468214"/>
            <a:ext cx="8139655" cy="440898"/>
          </a:xfrm>
          <a:prstGeom prst="rect">
            <a:avLst/>
          </a:prstGeom>
        </p:spPr>
      </p:pic>
      <p:pic>
        <p:nvPicPr>
          <p:cNvPr id="15" name="Picture 14">
            <a:extLst>
              <a:ext uri="{FF2B5EF4-FFF2-40B4-BE49-F238E27FC236}">
                <a16:creationId xmlns:a16="http://schemas.microsoft.com/office/drawing/2014/main" id="{6D0BFF8C-67B8-5A4F-83F1-D44C8234E306}"/>
              </a:ext>
            </a:extLst>
          </p:cNvPr>
          <p:cNvPicPr>
            <a:picLocks noChangeAspect="1"/>
          </p:cNvPicPr>
          <p:nvPr/>
        </p:nvPicPr>
        <p:blipFill>
          <a:blip r:embed="rId4"/>
          <a:stretch>
            <a:fillRect/>
          </a:stretch>
        </p:blipFill>
        <p:spPr>
          <a:xfrm>
            <a:off x="304800" y="5746597"/>
            <a:ext cx="16642489" cy="2798964"/>
          </a:xfrm>
          <a:prstGeom prst="rect">
            <a:avLst/>
          </a:prstGeom>
        </p:spPr>
      </p:pic>
    </p:spTree>
    <p:extLst>
      <p:ext uri="{BB962C8B-B14F-4D97-AF65-F5344CB8AC3E}">
        <p14:creationId xmlns:p14="http://schemas.microsoft.com/office/powerpoint/2010/main" val="41123037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fun</a:t>
            </a:r>
            <a:r>
              <a:rPr lang="pl-PL" sz="4400" dirty="0"/>
              <a:t> part: </a:t>
            </a:r>
            <a:r>
              <a:rPr lang="pl-PL" sz="4400" dirty="0" err="1"/>
              <a:t>configuring</a:t>
            </a:r>
            <a:r>
              <a:rPr lang="pl-PL" sz="4400" dirty="0"/>
              <a:t> the VM</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12" name="Picture 11">
            <a:extLst>
              <a:ext uri="{FF2B5EF4-FFF2-40B4-BE49-F238E27FC236}">
                <a16:creationId xmlns:a16="http://schemas.microsoft.com/office/drawing/2014/main" id="{FF436FDF-1CFE-3D45-B9D6-2C2500208FB5}"/>
              </a:ext>
            </a:extLst>
          </p:cNvPr>
          <p:cNvPicPr>
            <a:picLocks noChangeAspect="1"/>
          </p:cNvPicPr>
          <p:nvPr/>
        </p:nvPicPr>
        <p:blipFill>
          <a:blip r:embed="rId3"/>
          <a:stretch>
            <a:fillRect/>
          </a:stretch>
        </p:blipFill>
        <p:spPr>
          <a:xfrm>
            <a:off x="304800" y="1200150"/>
            <a:ext cx="12351042" cy="8147049"/>
          </a:xfrm>
          <a:prstGeom prst="rect">
            <a:avLst/>
          </a:prstGeom>
        </p:spPr>
      </p:pic>
    </p:spTree>
    <p:extLst>
      <p:ext uri="{BB962C8B-B14F-4D97-AF65-F5344CB8AC3E}">
        <p14:creationId xmlns:p14="http://schemas.microsoft.com/office/powerpoint/2010/main" val="392874509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fun</a:t>
            </a:r>
            <a:r>
              <a:rPr lang="pl-PL" sz="4400" dirty="0"/>
              <a:t> part: </a:t>
            </a:r>
            <a:r>
              <a:rPr lang="pl-PL" sz="4400" dirty="0" err="1"/>
              <a:t>configuring</a:t>
            </a:r>
            <a:r>
              <a:rPr lang="pl-PL" sz="4400" dirty="0"/>
              <a:t> the VM</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10" name="Picture 9">
            <a:extLst>
              <a:ext uri="{FF2B5EF4-FFF2-40B4-BE49-F238E27FC236}">
                <a16:creationId xmlns:a16="http://schemas.microsoft.com/office/drawing/2014/main" id="{238A6F2B-96C6-B34C-875E-184DD6FE20C3}"/>
              </a:ext>
            </a:extLst>
          </p:cNvPr>
          <p:cNvPicPr>
            <a:picLocks noChangeAspect="1"/>
          </p:cNvPicPr>
          <p:nvPr/>
        </p:nvPicPr>
        <p:blipFill>
          <a:blip r:embed="rId3"/>
          <a:stretch>
            <a:fillRect/>
          </a:stretch>
        </p:blipFill>
        <p:spPr>
          <a:xfrm>
            <a:off x="304800" y="1128720"/>
            <a:ext cx="10420350" cy="8408980"/>
          </a:xfrm>
          <a:prstGeom prst="rect">
            <a:avLst/>
          </a:prstGeom>
        </p:spPr>
      </p:pic>
      <p:pic>
        <p:nvPicPr>
          <p:cNvPr id="8" name="Picture 7">
            <a:extLst>
              <a:ext uri="{FF2B5EF4-FFF2-40B4-BE49-F238E27FC236}">
                <a16:creationId xmlns:a16="http://schemas.microsoft.com/office/drawing/2014/main" id="{645737EB-D58A-6647-8EB3-100C17B7DDFF}"/>
              </a:ext>
            </a:extLst>
          </p:cNvPr>
          <p:cNvPicPr>
            <a:picLocks noChangeAspect="1"/>
          </p:cNvPicPr>
          <p:nvPr/>
        </p:nvPicPr>
        <p:blipFill>
          <a:blip r:embed="rId4"/>
          <a:stretch>
            <a:fillRect/>
          </a:stretch>
        </p:blipFill>
        <p:spPr>
          <a:xfrm>
            <a:off x="4076700" y="2679733"/>
            <a:ext cx="12363450" cy="5306953"/>
          </a:xfrm>
          <a:prstGeom prst="rect">
            <a:avLst/>
          </a:prstGeom>
        </p:spPr>
      </p:pic>
    </p:spTree>
    <p:extLst>
      <p:ext uri="{BB962C8B-B14F-4D97-AF65-F5344CB8AC3E}">
        <p14:creationId xmlns:p14="http://schemas.microsoft.com/office/powerpoint/2010/main" val="24016430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fun</a:t>
            </a:r>
            <a:r>
              <a:rPr lang="pl-PL" sz="4400" dirty="0"/>
              <a:t> part: </a:t>
            </a:r>
            <a:r>
              <a:rPr lang="pl-PL" sz="4400" dirty="0" err="1"/>
              <a:t>configuring</a:t>
            </a:r>
            <a:r>
              <a:rPr lang="pl-PL" sz="4400" dirty="0"/>
              <a:t> the VM</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2" name="Picture 1">
            <a:extLst>
              <a:ext uri="{FF2B5EF4-FFF2-40B4-BE49-F238E27FC236}">
                <a16:creationId xmlns:a16="http://schemas.microsoft.com/office/drawing/2014/main" id="{217DC3E5-F661-9641-B073-0EA8444F2E70}"/>
              </a:ext>
            </a:extLst>
          </p:cNvPr>
          <p:cNvPicPr>
            <a:picLocks noChangeAspect="1"/>
          </p:cNvPicPr>
          <p:nvPr/>
        </p:nvPicPr>
        <p:blipFill>
          <a:blip r:embed="rId3"/>
          <a:stretch>
            <a:fillRect/>
          </a:stretch>
        </p:blipFill>
        <p:spPr>
          <a:xfrm>
            <a:off x="304800" y="1352550"/>
            <a:ext cx="13391440" cy="8045451"/>
          </a:xfrm>
          <a:prstGeom prst="rect">
            <a:avLst/>
          </a:prstGeom>
        </p:spPr>
      </p:pic>
    </p:spTree>
    <p:extLst>
      <p:ext uri="{BB962C8B-B14F-4D97-AF65-F5344CB8AC3E}">
        <p14:creationId xmlns:p14="http://schemas.microsoft.com/office/powerpoint/2010/main" val="413848626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a:t>The </a:t>
            </a:r>
            <a:r>
              <a:rPr lang="pl-PL" sz="4400" dirty="0" err="1"/>
              <a:t>nightmare</a:t>
            </a:r>
            <a:r>
              <a:rPr lang="pl-PL" sz="4400" dirty="0"/>
              <a:t> part: the </a:t>
            </a:r>
            <a:r>
              <a:rPr lang="pl-PL" sz="4400" dirty="0" err="1"/>
              <a:t>infamous</a:t>
            </a:r>
            <a:r>
              <a:rPr lang="pl-PL" sz="4400" dirty="0"/>
              <a:t> error 43</a:t>
            </a:r>
            <a:endParaRPr sz="4400" dirty="0"/>
          </a:p>
        </p:txBody>
      </p:sp>
      <p:pic>
        <p:nvPicPr>
          <p:cNvPr id="8" name="Picture 7">
            <a:extLst>
              <a:ext uri="{FF2B5EF4-FFF2-40B4-BE49-F238E27FC236}">
                <a16:creationId xmlns:a16="http://schemas.microsoft.com/office/drawing/2014/main" id="{34208BD0-8A61-0F41-A78D-DA576A7F7D4D}"/>
              </a:ext>
            </a:extLst>
          </p:cNvPr>
          <p:cNvPicPr>
            <a:picLocks noChangeAspect="1"/>
          </p:cNvPicPr>
          <p:nvPr/>
        </p:nvPicPr>
        <p:blipFill>
          <a:blip r:embed="rId3"/>
          <a:stretch>
            <a:fillRect/>
          </a:stretch>
        </p:blipFill>
        <p:spPr>
          <a:xfrm>
            <a:off x="152400" y="1285853"/>
            <a:ext cx="10049271" cy="8467747"/>
          </a:xfrm>
          <a:prstGeom prst="rect">
            <a:avLst/>
          </a:prstGeom>
        </p:spPr>
      </p:pic>
      <p:pic>
        <p:nvPicPr>
          <p:cNvPr id="9" name="Picture 8">
            <a:extLst>
              <a:ext uri="{FF2B5EF4-FFF2-40B4-BE49-F238E27FC236}">
                <a16:creationId xmlns:a16="http://schemas.microsoft.com/office/drawing/2014/main" id="{F8028103-9619-404E-84BC-C1CA3888F1ED}"/>
              </a:ext>
            </a:extLst>
          </p:cNvPr>
          <p:cNvPicPr>
            <a:picLocks noChangeAspect="1"/>
          </p:cNvPicPr>
          <p:nvPr/>
        </p:nvPicPr>
        <p:blipFill>
          <a:blip r:embed="rId4"/>
          <a:stretch>
            <a:fillRect/>
          </a:stretch>
        </p:blipFill>
        <p:spPr>
          <a:xfrm>
            <a:off x="10201672" y="2926358"/>
            <a:ext cx="7138592" cy="5234968"/>
          </a:xfrm>
          <a:prstGeom prst="rect">
            <a:avLst/>
          </a:prstGeom>
        </p:spPr>
      </p:pic>
    </p:spTree>
    <p:extLst>
      <p:ext uri="{BB962C8B-B14F-4D97-AF65-F5344CB8AC3E}">
        <p14:creationId xmlns:p14="http://schemas.microsoft.com/office/powerpoint/2010/main" val="1900702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58DC331C-7313-F14A-BCA4-3FA554D6037F}"/>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err="1"/>
              <a:t>Hidding</a:t>
            </a:r>
            <a:r>
              <a:rPr lang="pl-PL" sz="4400" dirty="0"/>
              <a:t> the </a:t>
            </a:r>
            <a:r>
              <a:rPr lang="pl-PL" sz="4400" dirty="0" err="1"/>
              <a:t>hypervisor</a:t>
            </a:r>
            <a:endParaRPr sz="4400" dirty="0"/>
          </a:p>
        </p:txBody>
      </p:sp>
      <p:pic>
        <p:nvPicPr>
          <p:cNvPr id="6" name="Picture 5">
            <a:extLst>
              <a:ext uri="{FF2B5EF4-FFF2-40B4-BE49-F238E27FC236}">
                <a16:creationId xmlns:a16="http://schemas.microsoft.com/office/drawing/2014/main" id="{EC1206A4-9DDD-B34E-A260-5DABDF746E09}"/>
              </a:ext>
            </a:extLst>
          </p:cNvPr>
          <p:cNvPicPr>
            <a:picLocks noChangeAspect="1"/>
          </p:cNvPicPr>
          <p:nvPr/>
        </p:nvPicPr>
        <p:blipFill>
          <a:blip r:embed="rId3"/>
          <a:stretch>
            <a:fillRect/>
          </a:stretch>
        </p:blipFill>
        <p:spPr>
          <a:xfrm>
            <a:off x="592931" y="1758951"/>
            <a:ext cx="7836694" cy="6965950"/>
          </a:xfrm>
          <a:prstGeom prst="rect">
            <a:avLst/>
          </a:prstGeom>
        </p:spPr>
      </p:pic>
      <p:sp>
        <p:nvSpPr>
          <p:cNvPr id="11" name="TextBox 10">
            <a:extLst>
              <a:ext uri="{FF2B5EF4-FFF2-40B4-BE49-F238E27FC236}">
                <a16:creationId xmlns:a16="http://schemas.microsoft.com/office/drawing/2014/main" id="{C7057F9A-C7FF-B441-9E83-B9C2AFA8428C}"/>
              </a:ext>
            </a:extLst>
          </p:cNvPr>
          <p:cNvSpPr txBox="1"/>
          <p:nvPr/>
        </p:nvSpPr>
        <p:spPr>
          <a:xfrm>
            <a:off x="9032130" y="1758951"/>
            <a:ext cx="756617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NVIDIA deactivates GeForce in VMs</a:t>
            </a:r>
          </a:p>
        </p:txBody>
      </p:sp>
      <p:pic>
        <p:nvPicPr>
          <p:cNvPr id="12" name="Picture 11">
            <a:extLst>
              <a:ext uri="{FF2B5EF4-FFF2-40B4-BE49-F238E27FC236}">
                <a16:creationId xmlns:a16="http://schemas.microsoft.com/office/drawing/2014/main" id="{F799D393-E6C3-B84D-A2D9-4E32C301E81D}"/>
              </a:ext>
            </a:extLst>
          </p:cNvPr>
          <p:cNvPicPr>
            <a:picLocks noChangeAspect="1"/>
          </p:cNvPicPr>
          <p:nvPr/>
        </p:nvPicPr>
        <p:blipFill>
          <a:blip r:embed="rId4"/>
          <a:stretch>
            <a:fillRect/>
          </a:stretch>
        </p:blipFill>
        <p:spPr>
          <a:xfrm>
            <a:off x="9132886" y="3260092"/>
            <a:ext cx="7505900" cy="5003933"/>
          </a:xfrm>
          <a:prstGeom prst="rect">
            <a:avLst/>
          </a:prstGeom>
        </p:spPr>
      </p:pic>
    </p:spTree>
    <p:extLst>
      <p:ext uri="{BB962C8B-B14F-4D97-AF65-F5344CB8AC3E}">
        <p14:creationId xmlns:p14="http://schemas.microsoft.com/office/powerpoint/2010/main" val="3323221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58DC331C-7313-F14A-BCA4-3FA554D6037F}"/>
              </a:ext>
            </a:extLst>
          </p:cNvPr>
          <p:cNvSpPr>
            <a:spLocks noGrp="1"/>
          </p:cNvSpPr>
          <p:nvPr>
            <p:ph type="title"/>
          </p:nvPr>
        </p:nvSpPr>
        <p:spPr>
          <a:xfrm>
            <a:off x="2536032" y="215901"/>
            <a:ext cx="13722000" cy="698499"/>
          </a:xfrm>
          <a:prstGeom prst="rect">
            <a:avLst/>
          </a:prstGeom>
        </p:spPr>
        <p:txBody>
          <a:bodyPr anchor="t">
            <a:normAutofit/>
          </a:bodyPr>
          <a:lstStyle/>
          <a:p>
            <a:pPr lvl="0">
              <a:defRPr sz="1800" b="0"/>
            </a:pPr>
            <a:r>
              <a:rPr lang="pl-PL" sz="4400" dirty="0" err="1"/>
              <a:t>Hiding</a:t>
            </a:r>
            <a:r>
              <a:rPr lang="pl-PL" sz="4400" dirty="0"/>
              <a:t> the </a:t>
            </a:r>
            <a:r>
              <a:rPr lang="pl-PL" sz="4400" dirty="0" err="1"/>
              <a:t>hypervisor</a:t>
            </a:r>
            <a:endParaRPr sz="4400" dirty="0"/>
          </a:p>
        </p:txBody>
      </p:sp>
      <p:pic>
        <p:nvPicPr>
          <p:cNvPr id="6" name="Picture 5">
            <a:extLst>
              <a:ext uri="{FF2B5EF4-FFF2-40B4-BE49-F238E27FC236}">
                <a16:creationId xmlns:a16="http://schemas.microsoft.com/office/drawing/2014/main" id="{EC1206A4-9DDD-B34E-A260-5DABDF746E09}"/>
              </a:ext>
            </a:extLst>
          </p:cNvPr>
          <p:cNvPicPr>
            <a:picLocks noChangeAspect="1"/>
          </p:cNvPicPr>
          <p:nvPr/>
        </p:nvPicPr>
        <p:blipFill>
          <a:blip r:embed="rId3"/>
          <a:stretch>
            <a:fillRect/>
          </a:stretch>
        </p:blipFill>
        <p:spPr>
          <a:xfrm>
            <a:off x="592931" y="1758951"/>
            <a:ext cx="7836694" cy="6965950"/>
          </a:xfrm>
          <a:prstGeom prst="rect">
            <a:avLst/>
          </a:prstGeom>
        </p:spPr>
      </p:pic>
      <p:sp>
        <p:nvSpPr>
          <p:cNvPr id="11" name="TextBox 10">
            <a:extLst>
              <a:ext uri="{FF2B5EF4-FFF2-40B4-BE49-F238E27FC236}">
                <a16:creationId xmlns:a16="http://schemas.microsoft.com/office/drawing/2014/main" id="{C7057F9A-C7FF-B441-9E83-B9C2AFA8428C}"/>
              </a:ext>
            </a:extLst>
          </p:cNvPr>
          <p:cNvSpPr txBox="1"/>
          <p:nvPr/>
        </p:nvSpPr>
        <p:spPr>
          <a:xfrm>
            <a:off x="10122175" y="1758951"/>
            <a:ext cx="538609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PL" dirty="0">
                <a:solidFill>
                  <a:srgbClr val="000000"/>
                </a:solidFill>
              </a:rPr>
              <a:t>In your VM configuration: </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 name="Picture 1">
            <a:extLst>
              <a:ext uri="{FF2B5EF4-FFF2-40B4-BE49-F238E27FC236}">
                <a16:creationId xmlns:a16="http://schemas.microsoft.com/office/drawing/2014/main" id="{143F798C-E027-CC43-A881-AA29AAC29837}"/>
              </a:ext>
            </a:extLst>
          </p:cNvPr>
          <p:cNvPicPr>
            <a:picLocks noChangeAspect="1"/>
          </p:cNvPicPr>
          <p:nvPr/>
        </p:nvPicPr>
        <p:blipFill>
          <a:blip r:embed="rId4"/>
          <a:stretch>
            <a:fillRect/>
          </a:stretch>
        </p:blipFill>
        <p:spPr>
          <a:xfrm>
            <a:off x="592931" y="1550590"/>
            <a:ext cx="8077200" cy="7174311"/>
          </a:xfrm>
          <a:prstGeom prst="rect">
            <a:avLst/>
          </a:prstGeom>
        </p:spPr>
      </p:pic>
      <p:pic>
        <p:nvPicPr>
          <p:cNvPr id="4" name="Picture 3">
            <a:extLst>
              <a:ext uri="{FF2B5EF4-FFF2-40B4-BE49-F238E27FC236}">
                <a16:creationId xmlns:a16="http://schemas.microsoft.com/office/drawing/2014/main" id="{AC585CF1-92C0-3945-B68F-68714882734E}"/>
              </a:ext>
            </a:extLst>
          </p:cNvPr>
          <p:cNvPicPr>
            <a:picLocks noChangeAspect="1"/>
          </p:cNvPicPr>
          <p:nvPr/>
        </p:nvPicPr>
        <p:blipFill>
          <a:blip r:embed="rId5"/>
          <a:stretch>
            <a:fillRect/>
          </a:stretch>
        </p:blipFill>
        <p:spPr>
          <a:xfrm>
            <a:off x="8961267" y="2948944"/>
            <a:ext cx="8241305" cy="5775957"/>
          </a:xfrm>
          <a:prstGeom prst="rect">
            <a:avLst/>
          </a:prstGeom>
        </p:spPr>
      </p:pic>
    </p:spTree>
    <p:extLst>
      <p:ext uri="{BB962C8B-B14F-4D97-AF65-F5344CB8AC3E}">
        <p14:creationId xmlns:p14="http://schemas.microsoft.com/office/powerpoint/2010/main" val="3374117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55734CE-E7F9-094B-BA99-7E5A47F41B7D}"/>
              </a:ext>
            </a:extLst>
          </p:cNvPr>
          <p:cNvSpPr txBox="1"/>
          <p:nvPr/>
        </p:nvSpPr>
        <p:spPr>
          <a:xfrm>
            <a:off x="2628106" y="4209951"/>
            <a:ext cx="5459828"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8000" b="0" i="0" u="none" strike="noStrike" cap="none" spc="0" normalizeH="0" baseline="0" dirty="0">
                <a:ln>
                  <a:noFill/>
                </a:ln>
                <a:solidFill>
                  <a:srgbClr val="000000"/>
                </a:solidFill>
                <a:effectLst/>
                <a:uFillTx/>
                <a:latin typeface="+mn-lt"/>
                <a:ea typeface="+mn-ea"/>
                <a:cs typeface="+mn-cs"/>
                <a:sym typeface="Helvetica Light"/>
              </a:rPr>
              <a:t>Did it work?</a:t>
            </a:r>
          </a:p>
        </p:txBody>
      </p:sp>
    </p:spTree>
    <p:extLst>
      <p:ext uri="{BB962C8B-B14F-4D97-AF65-F5344CB8AC3E}">
        <p14:creationId xmlns:p14="http://schemas.microsoft.com/office/powerpoint/2010/main" val="3022192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1FB8371E-3815-B441-826C-728CE447DDBA}"/>
              </a:ext>
            </a:extLst>
          </p:cNvPr>
          <p:cNvPicPr>
            <a:picLocks noChangeAspect="1"/>
          </p:cNvPicPr>
          <p:nvPr/>
        </p:nvPicPr>
        <p:blipFill>
          <a:blip r:embed="rId3"/>
          <a:stretch>
            <a:fillRect/>
          </a:stretch>
        </p:blipFill>
        <p:spPr>
          <a:xfrm>
            <a:off x="860821" y="0"/>
            <a:ext cx="15618620" cy="9768949"/>
          </a:xfrm>
          <a:prstGeom prst="rect">
            <a:avLst/>
          </a:prstGeom>
        </p:spPr>
      </p:pic>
    </p:spTree>
    <p:extLst>
      <p:ext uri="{BB962C8B-B14F-4D97-AF65-F5344CB8AC3E}">
        <p14:creationId xmlns:p14="http://schemas.microsoft.com/office/powerpoint/2010/main" val="169378409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ea typeface="Arial"/>
                <a:cs typeface="Arial"/>
                <a:sym typeface="Helvetica Neue Bold for IBM"/>
              </a:rPr>
              <a:t>What</a:t>
            </a:r>
            <a:r>
              <a:rPr lang="pl-PL" sz="7200" b="1" dirty="0">
                <a:solidFill>
                  <a:srgbClr val="1CAED1"/>
                </a:solidFill>
                <a:latin typeface="Arial"/>
                <a:ea typeface="Arial"/>
                <a:cs typeface="Arial"/>
                <a:sym typeface="Helvetica Neue Bold for IBM"/>
              </a:rPr>
              <a:t> </a:t>
            </a:r>
            <a:r>
              <a:rPr lang="pl-PL" sz="7200" b="1" dirty="0" err="1">
                <a:solidFill>
                  <a:srgbClr val="1CAED1"/>
                </a:solidFill>
                <a:latin typeface="Arial"/>
                <a:ea typeface="Arial"/>
                <a:cs typeface="Arial"/>
                <a:sym typeface="Helvetica Neue Bold for IBM"/>
              </a:rPr>
              <a:t>is</a:t>
            </a:r>
            <a:r>
              <a:rPr lang="pl-PL" sz="7200" b="1" dirty="0">
                <a:solidFill>
                  <a:srgbClr val="1CAED1"/>
                </a:solidFill>
                <a:latin typeface="Arial"/>
                <a:ea typeface="Arial"/>
                <a:cs typeface="Arial"/>
                <a:sym typeface="Helvetica Neue Bold for IBM"/>
              </a:rPr>
              <a:t> </a:t>
            </a:r>
            <a:r>
              <a:rPr lang="pl-PL" sz="7200" dirty="0" err="1">
                <a:solidFill>
                  <a:srgbClr val="FFFFFF"/>
                </a:solidFill>
                <a:latin typeface="Arial"/>
                <a:ea typeface="Arial"/>
                <a:cs typeface="Arial"/>
                <a:sym typeface="Helvetica Neue Bold for IBM"/>
              </a:rPr>
              <a:t>Cloud</a:t>
            </a:r>
            <a:r>
              <a:rPr lang="pl-PL" sz="7200" dirty="0">
                <a:solidFill>
                  <a:srgbClr val="FFFFFF"/>
                </a:solidFill>
                <a:latin typeface="Arial"/>
                <a:ea typeface="Arial"/>
                <a:cs typeface="Arial"/>
                <a:sym typeface="Helvetica Neue Bold for IBM"/>
              </a:rPr>
              <a:t> </a:t>
            </a:r>
            <a:r>
              <a:rPr lang="pl-PL" sz="7200" dirty="0" err="1">
                <a:solidFill>
                  <a:srgbClr val="FFFFFF"/>
                </a:solidFill>
                <a:latin typeface="Arial"/>
                <a:ea typeface="Arial"/>
                <a:cs typeface="Arial"/>
                <a:sym typeface="Helvetica Neue Bold for IBM"/>
              </a:rPr>
              <a:t>gaming</a:t>
            </a:r>
            <a:r>
              <a:rPr lang="pl-PL" sz="7200" dirty="0">
                <a:solidFill>
                  <a:srgbClr val="FFFFFF"/>
                </a:solidFill>
                <a:latin typeface="Arial"/>
                <a:ea typeface="Arial"/>
                <a:cs typeface="Arial"/>
                <a:sym typeface="Helvetica Neue Bold for IBM"/>
              </a:rPr>
              <a:t>?</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105593066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054ED370-B235-A34C-A135-CC72ABABBC52}"/>
              </a:ext>
            </a:extLst>
          </p:cNvPr>
          <p:cNvSpPr txBox="1"/>
          <p:nvPr/>
        </p:nvSpPr>
        <p:spPr>
          <a:xfrm>
            <a:off x="1631319" y="160338"/>
            <a:ext cx="5211363"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4000" b="1" i="0" u="none" strike="noStrike" cap="none" spc="0" normalizeH="0" baseline="0" dirty="0">
                <a:ln>
                  <a:noFill/>
                </a:ln>
                <a:solidFill>
                  <a:srgbClr val="000000"/>
                </a:solidFill>
                <a:effectLst/>
                <a:uFillTx/>
                <a:latin typeface="+mn-lt"/>
                <a:ea typeface="+mn-ea"/>
                <a:cs typeface="+mn-cs"/>
                <a:sym typeface="Helvetica Light"/>
              </a:rPr>
              <a:t>VBIOS not recognized</a:t>
            </a:r>
          </a:p>
        </p:txBody>
      </p:sp>
      <p:pic>
        <p:nvPicPr>
          <p:cNvPr id="2" name="Picture 1">
            <a:extLst>
              <a:ext uri="{FF2B5EF4-FFF2-40B4-BE49-F238E27FC236}">
                <a16:creationId xmlns:a16="http://schemas.microsoft.com/office/drawing/2014/main" id="{01653790-A46A-4248-8C77-300B326323AA}"/>
              </a:ext>
            </a:extLst>
          </p:cNvPr>
          <p:cNvPicPr>
            <a:picLocks noChangeAspect="1"/>
          </p:cNvPicPr>
          <p:nvPr/>
        </p:nvPicPr>
        <p:blipFill>
          <a:blip r:embed="rId3"/>
          <a:stretch>
            <a:fillRect/>
          </a:stretch>
        </p:blipFill>
        <p:spPr>
          <a:xfrm>
            <a:off x="457200" y="1167059"/>
            <a:ext cx="6385482" cy="8426203"/>
          </a:xfrm>
          <a:prstGeom prst="rect">
            <a:avLst/>
          </a:prstGeom>
        </p:spPr>
      </p:pic>
      <p:pic>
        <p:nvPicPr>
          <p:cNvPr id="4" name="Picture 3">
            <a:extLst>
              <a:ext uri="{FF2B5EF4-FFF2-40B4-BE49-F238E27FC236}">
                <a16:creationId xmlns:a16="http://schemas.microsoft.com/office/drawing/2014/main" id="{CD0389A7-E72D-104F-806A-A66639006B59}"/>
              </a:ext>
            </a:extLst>
          </p:cNvPr>
          <p:cNvPicPr>
            <a:picLocks noChangeAspect="1"/>
          </p:cNvPicPr>
          <p:nvPr/>
        </p:nvPicPr>
        <p:blipFill>
          <a:blip r:embed="rId4"/>
          <a:stretch>
            <a:fillRect/>
          </a:stretch>
        </p:blipFill>
        <p:spPr>
          <a:xfrm>
            <a:off x="8479630" y="1438505"/>
            <a:ext cx="6385481" cy="7883310"/>
          </a:xfrm>
          <a:prstGeom prst="rect">
            <a:avLst/>
          </a:prstGeom>
        </p:spPr>
      </p:pic>
    </p:spTree>
    <p:extLst>
      <p:ext uri="{BB962C8B-B14F-4D97-AF65-F5344CB8AC3E}">
        <p14:creationId xmlns:p14="http://schemas.microsoft.com/office/powerpoint/2010/main" val="2660375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054ED370-B235-A34C-A135-CC72ABABBC52}"/>
              </a:ext>
            </a:extLst>
          </p:cNvPr>
          <p:cNvSpPr txBox="1"/>
          <p:nvPr/>
        </p:nvSpPr>
        <p:spPr>
          <a:xfrm>
            <a:off x="9360854" y="148631"/>
            <a:ext cx="5211363"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4000" b="1" i="0" u="none" strike="noStrike" cap="none" spc="0" normalizeH="0" baseline="0" dirty="0">
                <a:ln>
                  <a:noFill/>
                </a:ln>
                <a:solidFill>
                  <a:srgbClr val="000000"/>
                </a:solidFill>
                <a:effectLst/>
                <a:uFillTx/>
                <a:latin typeface="+mn-lt"/>
                <a:ea typeface="+mn-ea"/>
                <a:cs typeface="+mn-cs"/>
                <a:sym typeface="Helvetica Light"/>
              </a:rPr>
              <a:t>Let’s dump our VBIOS</a:t>
            </a:r>
          </a:p>
        </p:txBody>
      </p:sp>
      <p:pic>
        <p:nvPicPr>
          <p:cNvPr id="8" name="Picture 7">
            <a:extLst>
              <a:ext uri="{FF2B5EF4-FFF2-40B4-BE49-F238E27FC236}">
                <a16:creationId xmlns:a16="http://schemas.microsoft.com/office/drawing/2014/main" id="{28691A66-013E-3C45-826A-3855CBF1F5F8}"/>
              </a:ext>
            </a:extLst>
          </p:cNvPr>
          <p:cNvPicPr>
            <a:picLocks noChangeAspect="1"/>
          </p:cNvPicPr>
          <p:nvPr/>
        </p:nvPicPr>
        <p:blipFill>
          <a:blip r:embed="rId3"/>
          <a:stretch>
            <a:fillRect/>
          </a:stretch>
        </p:blipFill>
        <p:spPr>
          <a:xfrm>
            <a:off x="304800" y="1371013"/>
            <a:ext cx="10058399" cy="1947724"/>
          </a:xfrm>
          <a:prstGeom prst="rect">
            <a:avLst/>
          </a:prstGeom>
        </p:spPr>
      </p:pic>
      <p:pic>
        <p:nvPicPr>
          <p:cNvPr id="9" name="Picture 8">
            <a:extLst>
              <a:ext uri="{FF2B5EF4-FFF2-40B4-BE49-F238E27FC236}">
                <a16:creationId xmlns:a16="http://schemas.microsoft.com/office/drawing/2014/main" id="{F176DC45-BAD0-3E4F-9D56-94A4F0790DFB}"/>
              </a:ext>
            </a:extLst>
          </p:cNvPr>
          <p:cNvPicPr>
            <a:picLocks noChangeAspect="1"/>
          </p:cNvPicPr>
          <p:nvPr/>
        </p:nvPicPr>
        <p:blipFill>
          <a:blip r:embed="rId4"/>
          <a:stretch>
            <a:fillRect/>
          </a:stretch>
        </p:blipFill>
        <p:spPr>
          <a:xfrm>
            <a:off x="304800" y="3822974"/>
            <a:ext cx="12375166" cy="2336800"/>
          </a:xfrm>
          <a:prstGeom prst="rect">
            <a:avLst/>
          </a:prstGeom>
        </p:spPr>
      </p:pic>
      <p:pic>
        <p:nvPicPr>
          <p:cNvPr id="10" name="Picture 9">
            <a:extLst>
              <a:ext uri="{FF2B5EF4-FFF2-40B4-BE49-F238E27FC236}">
                <a16:creationId xmlns:a16="http://schemas.microsoft.com/office/drawing/2014/main" id="{F8D33965-C3F9-E243-BF81-F49D73ECFFB5}"/>
              </a:ext>
            </a:extLst>
          </p:cNvPr>
          <p:cNvPicPr>
            <a:picLocks noChangeAspect="1"/>
          </p:cNvPicPr>
          <p:nvPr/>
        </p:nvPicPr>
        <p:blipFill>
          <a:blip r:embed="rId5"/>
          <a:stretch>
            <a:fillRect/>
          </a:stretch>
        </p:blipFill>
        <p:spPr>
          <a:xfrm>
            <a:off x="304799" y="6664010"/>
            <a:ext cx="13145493" cy="2156139"/>
          </a:xfrm>
          <a:prstGeom prst="rect">
            <a:avLst/>
          </a:prstGeom>
        </p:spPr>
      </p:pic>
      <p:pic>
        <p:nvPicPr>
          <p:cNvPr id="11" name="Picture 10">
            <a:extLst>
              <a:ext uri="{FF2B5EF4-FFF2-40B4-BE49-F238E27FC236}">
                <a16:creationId xmlns:a16="http://schemas.microsoft.com/office/drawing/2014/main" id="{BAB328DA-775C-AB44-8EE7-170CB173B0C9}"/>
              </a:ext>
            </a:extLst>
          </p:cNvPr>
          <p:cNvPicPr>
            <a:picLocks noChangeAspect="1"/>
          </p:cNvPicPr>
          <p:nvPr/>
        </p:nvPicPr>
        <p:blipFill>
          <a:blip r:embed="rId6"/>
          <a:stretch>
            <a:fillRect/>
          </a:stretch>
        </p:blipFill>
        <p:spPr>
          <a:xfrm>
            <a:off x="6296951" y="3587751"/>
            <a:ext cx="11043312" cy="6165849"/>
          </a:xfrm>
          <a:prstGeom prst="rect">
            <a:avLst/>
          </a:prstGeom>
        </p:spPr>
      </p:pic>
    </p:spTree>
    <p:extLst>
      <p:ext uri="{BB962C8B-B14F-4D97-AF65-F5344CB8AC3E}">
        <p14:creationId xmlns:p14="http://schemas.microsoft.com/office/powerpoint/2010/main" val="709511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9C3B03AE-1A6A-794C-BD87-548D588DFFDE}"/>
              </a:ext>
            </a:extLst>
          </p:cNvPr>
          <p:cNvPicPr>
            <a:picLocks noChangeAspect="1"/>
          </p:cNvPicPr>
          <p:nvPr/>
        </p:nvPicPr>
        <p:blipFill>
          <a:blip r:embed="rId3"/>
          <a:stretch>
            <a:fillRect/>
          </a:stretch>
        </p:blipFill>
        <p:spPr>
          <a:xfrm>
            <a:off x="304800" y="206138"/>
            <a:ext cx="7029450" cy="9547462"/>
          </a:xfrm>
          <a:prstGeom prst="rect">
            <a:avLst/>
          </a:prstGeom>
        </p:spPr>
      </p:pic>
      <p:cxnSp>
        <p:nvCxnSpPr>
          <p:cNvPr id="11" name="Straight Arrow Connector 10">
            <a:extLst>
              <a:ext uri="{FF2B5EF4-FFF2-40B4-BE49-F238E27FC236}">
                <a16:creationId xmlns:a16="http://schemas.microsoft.com/office/drawing/2014/main" id="{FA812194-7263-CC49-A1EE-640C17D6E6B5}"/>
              </a:ext>
            </a:extLst>
          </p:cNvPr>
          <p:cNvCxnSpPr/>
          <p:nvPr/>
        </p:nvCxnSpPr>
        <p:spPr>
          <a:xfrm flipH="1">
            <a:off x="7024688" y="4124325"/>
            <a:ext cx="190023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BF70F7ED-1E9F-B446-B735-C2677C5E5C8B}"/>
              </a:ext>
            </a:extLst>
          </p:cNvPr>
          <p:cNvCxnSpPr/>
          <p:nvPr/>
        </p:nvCxnSpPr>
        <p:spPr>
          <a:xfrm flipH="1">
            <a:off x="7024688" y="5553075"/>
            <a:ext cx="190023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FC216A1A-E616-EF46-854A-E17E9368F4B5}"/>
              </a:ext>
            </a:extLst>
          </p:cNvPr>
          <p:cNvCxnSpPr/>
          <p:nvPr/>
        </p:nvCxnSpPr>
        <p:spPr>
          <a:xfrm flipH="1">
            <a:off x="7024688" y="8810625"/>
            <a:ext cx="190023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4" name="TextBox 3">
            <a:extLst>
              <a:ext uri="{FF2B5EF4-FFF2-40B4-BE49-F238E27FC236}">
                <a16:creationId xmlns:a16="http://schemas.microsoft.com/office/drawing/2014/main" id="{F32344C9-C82D-BE46-9070-46B5B9F7257C}"/>
              </a:ext>
            </a:extLst>
          </p:cNvPr>
          <p:cNvSpPr txBox="1"/>
          <p:nvPr/>
        </p:nvSpPr>
        <p:spPr>
          <a:xfrm>
            <a:off x="9067232" y="3796030"/>
            <a:ext cx="274434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PCIe x16 1.1</a:t>
            </a:r>
          </a:p>
        </p:txBody>
      </p:sp>
      <p:sp>
        <p:nvSpPr>
          <p:cNvPr id="15" name="TextBox 14">
            <a:extLst>
              <a:ext uri="{FF2B5EF4-FFF2-40B4-BE49-F238E27FC236}">
                <a16:creationId xmlns:a16="http://schemas.microsoft.com/office/drawing/2014/main" id="{FBD79C8C-B90E-6449-A53A-4BDDA83B9330}"/>
              </a:ext>
            </a:extLst>
          </p:cNvPr>
          <p:cNvSpPr txBox="1"/>
          <p:nvPr/>
        </p:nvSpPr>
        <p:spPr>
          <a:xfrm>
            <a:off x="9067232" y="5224780"/>
            <a:ext cx="279563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Not detected</a:t>
            </a:r>
          </a:p>
        </p:txBody>
      </p:sp>
      <p:sp>
        <p:nvSpPr>
          <p:cNvPr id="16" name="TextBox 15">
            <a:extLst>
              <a:ext uri="{FF2B5EF4-FFF2-40B4-BE49-F238E27FC236}">
                <a16:creationId xmlns:a16="http://schemas.microsoft.com/office/drawing/2014/main" id="{3BD2DDED-1575-A942-A363-DA7E01FB7D05}"/>
              </a:ext>
            </a:extLst>
          </p:cNvPr>
          <p:cNvSpPr txBox="1"/>
          <p:nvPr/>
        </p:nvSpPr>
        <p:spPr>
          <a:xfrm>
            <a:off x="9067232" y="8482330"/>
            <a:ext cx="615553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Dude, I paid enough for RTX!</a:t>
            </a:r>
          </a:p>
        </p:txBody>
      </p:sp>
      <p:sp>
        <p:nvSpPr>
          <p:cNvPr id="17" name="TextBox 16">
            <a:extLst>
              <a:ext uri="{FF2B5EF4-FFF2-40B4-BE49-F238E27FC236}">
                <a16:creationId xmlns:a16="http://schemas.microsoft.com/office/drawing/2014/main" id="{054ED370-B235-A34C-A135-CC72ABABBC52}"/>
              </a:ext>
            </a:extLst>
          </p:cNvPr>
          <p:cNvSpPr txBox="1"/>
          <p:nvPr/>
        </p:nvSpPr>
        <p:spPr>
          <a:xfrm>
            <a:off x="8819837" y="148631"/>
            <a:ext cx="6293390"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4000" b="1" i="0" u="none" strike="noStrike" cap="none" spc="0" normalizeH="0" baseline="0" dirty="0">
                <a:ln>
                  <a:noFill/>
                </a:ln>
                <a:solidFill>
                  <a:srgbClr val="000000"/>
                </a:solidFill>
                <a:effectLst/>
                <a:uFillTx/>
                <a:latin typeface="+mn-lt"/>
                <a:ea typeface="+mn-ea"/>
                <a:cs typeface="+mn-cs"/>
                <a:sym typeface="Helvetica Light"/>
              </a:rPr>
              <a:t>Partially recognized VBIOS</a:t>
            </a:r>
          </a:p>
        </p:txBody>
      </p:sp>
      <p:sp>
        <p:nvSpPr>
          <p:cNvPr id="18" name="TextBox 17">
            <a:extLst>
              <a:ext uri="{FF2B5EF4-FFF2-40B4-BE49-F238E27FC236}">
                <a16:creationId xmlns:a16="http://schemas.microsoft.com/office/drawing/2014/main" id="{2F885E16-E107-0C43-A95E-AE86FBB49C6E}"/>
              </a:ext>
            </a:extLst>
          </p:cNvPr>
          <p:cNvSpPr txBox="1"/>
          <p:nvPr/>
        </p:nvSpPr>
        <p:spPr>
          <a:xfrm>
            <a:off x="7974806" y="1835190"/>
            <a:ext cx="8951168"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i="0" u="none" strike="noStrike" cap="none" spc="0" normalizeH="0" baseline="0" dirty="0">
                <a:ln>
                  <a:noFill/>
                </a:ln>
                <a:solidFill>
                  <a:srgbClr val="000000"/>
                </a:solidFill>
                <a:effectLst/>
                <a:uFillTx/>
                <a:latin typeface="+mn-lt"/>
                <a:ea typeface="+mn-ea"/>
                <a:cs typeface="+mn-cs"/>
                <a:sym typeface="Helvetica Light"/>
              </a:rPr>
              <a:t>Why?</a:t>
            </a:r>
          </a:p>
          <a:p>
            <a:pPr marL="0" marR="0" indent="0" algn="l" defTabSz="584200" rtl="0" fontAlgn="auto" latinLnBrk="1" hangingPunct="0">
              <a:lnSpc>
                <a:spcPct val="100000"/>
              </a:lnSpc>
              <a:spcBef>
                <a:spcPts val="0"/>
              </a:spcBef>
              <a:spcAft>
                <a:spcPts val="0"/>
              </a:spcAft>
              <a:buClrTx/>
              <a:buSzTx/>
              <a:buFontTx/>
              <a:buNone/>
              <a:tabLst/>
            </a:pPr>
            <a:r>
              <a:rPr kumimoji="0" lang="en-PL" i="0" u="none" strike="noStrike" cap="none" spc="0" normalizeH="0" baseline="0" dirty="0">
                <a:ln>
                  <a:noFill/>
                </a:ln>
                <a:solidFill>
                  <a:srgbClr val="000000"/>
                </a:solidFill>
                <a:effectLst/>
                <a:uFillTx/>
                <a:latin typeface="+mn-lt"/>
                <a:ea typeface="+mn-ea"/>
                <a:cs typeface="+mn-cs"/>
                <a:sym typeface="Helvetica Light"/>
              </a:rPr>
              <a:t>Well… the VBIOS size is suspectedly small</a:t>
            </a:r>
          </a:p>
        </p:txBody>
      </p:sp>
    </p:spTree>
    <p:extLst>
      <p:ext uri="{BB962C8B-B14F-4D97-AF65-F5344CB8AC3E}">
        <p14:creationId xmlns:p14="http://schemas.microsoft.com/office/powerpoint/2010/main" val="881056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500"/>
                                        <p:tgtEl>
                                          <p:spTgt spid="18">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Effect transition="in" filter="fade">
                                      <p:cBhvr>
                                        <p:cTn id="3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19127EEC-C840-EC48-977D-745E4682EE1C}"/>
              </a:ext>
            </a:extLst>
          </p:cNvPr>
          <p:cNvSpPr txBox="1"/>
          <p:nvPr/>
        </p:nvSpPr>
        <p:spPr>
          <a:xfrm>
            <a:off x="8718848" y="148631"/>
            <a:ext cx="6495369"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4000" b="1" i="0" u="none" strike="noStrike" cap="none" spc="0" normalizeH="0" baseline="0" dirty="0">
                <a:ln>
                  <a:noFill/>
                </a:ln>
                <a:solidFill>
                  <a:srgbClr val="000000"/>
                </a:solidFill>
                <a:effectLst/>
                <a:uFillTx/>
                <a:latin typeface="+mn-lt"/>
                <a:ea typeface="+mn-ea"/>
                <a:cs typeface="+mn-cs"/>
                <a:sym typeface="Helvetica Light"/>
              </a:rPr>
              <a:t>Perfectly recognized VBIOS</a:t>
            </a:r>
          </a:p>
        </p:txBody>
      </p:sp>
      <p:pic>
        <p:nvPicPr>
          <p:cNvPr id="5" name="Picture 4">
            <a:extLst>
              <a:ext uri="{FF2B5EF4-FFF2-40B4-BE49-F238E27FC236}">
                <a16:creationId xmlns:a16="http://schemas.microsoft.com/office/drawing/2014/main" id="{6A5CB8D3-6B0D-8142-AA33-7F7BBDA172B9}"/>
              </a:ext>
            </a:extLst>
          </p:cNvPr>
          <p:cNvPicPr>
            <a:picLocks noChangeAspect="1"/>
          </p:cNvPicPr>
          <p:nvPr/>
        </p:nvPicPr>
        <p:blipFill>
          <a:blip r:embed="rId3"/>
          <a:stretch>
            <a:fillRect/>
          </a:stretch>
        </p:blipFill>
        <p:spPr>
          <a:xfrm>
            <a:off x="513556" y="232211"/>
            <a:ext cx="6630194" cy="9289178"/>
          </a:xfrm>
          <a:prstGeom prst="rect">
            <a:avLst/>
          </a:prstGeom>
        </p:spPr>
      </p:pic>
      <p:sp>
        <p:nvSpPr>
          <p:cNvPr id="8" name="TextBox 7">
            <a:extLst>
              <a:ext uri="{FF2B5EF4-FFF2-40B4-BE49-F238E27FC236}">
                <a16:creationId xmlns:a16="http://schemas.microsoft.com/office/drawing/2014/main" id="{9D88F4A9-9822-7946-B965-E2754067D425}"/>
              </a:ext>
            </a:extLst>
          </p:cNvPr>
          <p:cNvSpPr txBox="1"/>
          <p:nvPr/>
        </p:nvSpPr>
        <p:spPr>
          <a:xfrm>
            <a:off x="8718848" y="4377054"/>
            <a:ext cx="677108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i="0" u="none" strike="noStrike" cap="none" spc="0" normalizeH="0" baseline="0" dirty="0">
                <a:ln>
                  <a:noFill/>
                </a:ln>
                <a:solidFill>
                  <a:srgbClr val="000000"/>
                </a:solidFill>
                <a:effectLst/>
                <a:uFillTx/>
                <a:latin typeface="+mn-lt"/>
                <a:ea typeface="+mn-ea"/>
                <a:cs typeface="+mn-cs"/>
                <a:sym typeface="Helvetica Light"/>
              </a:rPr>
              <a:t>Dump from Bare Metal Windows</a:t>
            </a:r>
          </a:p>
        </p:txBody>
      </p:sp>
    </p:spTree>
    <p:extLst>
      <p:ext uri="{BB962C8B-B14F-4D97-AF65-F5344CB8AC3E}">
        <p14:creationId xmlns:p14="http://schemas.microsoft.com/office/powerpoint/2010/main" val="13861143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55734CE-E7F9-094B-BA99-7E5A47F41B7D}"/>
              </a:ext>
            </a:extLst>
          </p:cNvPr>
          <p:cNvSpPr txBox="1"/>
          <p:nvPr/>
        </p:nvSpPr>
        <p:spPr>
          <a:xfrm>
            <a:off x="2628106" y="4209951"/>
            <a:ext cx="5459828"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8000" b="0" i="0" u="none" strike="noStrike" cap="none" spc="0" normalizeH="0" baseline="0" dirty="0">
                <a:ln>
                  <a:noFill/>
                </a:ln>
                <a:solidFill>
                  <a:srgbClr val="000000"/>
                </a:solidFill>
                <a:effectLst/>
                <a:uFillTx/>
                <a:latin typeface="+mn-lt"/>
                <a:ea typeface="+mn-ea"/>
                <a:cs typeface="+mn-cs"/>
                <a:sym typeface="Helvetica Light"/>
              </a:rPr>
              <a:t>Did it work?</a:t>
            </a:r>
          </a:p>
        </p:txBody>
      </p:sp>
    </p:spTree>
    <p:extLst>
      <p:ext uri="{BB962C8B-B14F-4D97-AF65-F5344CB8AC3E}">
        <p14:creationId xmlns:p14="http://schemas.microsoft.com/office/powerpoint/2010/main" val="255543363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91DB7B0-9282-6141-BDE4-6EB164CB4923}"/>
              </a:ext>
            </a:extLst>
          </p:cNvPr>
          <p:cNvPicPr>
            <a:picLocks noChangeAspect="1"/>
          </p:cNvPicPr>
          <p:nvPr/>
        </p:nvPicPr>
        <p:blipFill>
          <a:blip r:embed="rId3"/>
          <a:stretch>
            <a:fillRect/>
          </a:stretch>
        </p:blipFill>
        <p:spPr>
          <a:xfrm>
            <a:off x="-670760" y="7937"/>
            <a:ext cx="18681781" cy="9745663"/>
          </a:xfrm>
          <a:prstGeom prst="rect">
            <a:avLst/>
          </a:prstGeom>
        </p:spPr>
      </p:pic>
      <p:pic>
        <p:nvPicPr>
          <p:cNvPr id="8" name="Picture 7">
            <a:extLst>
              <a:ext uri="{FF2B5EF4-FFF2-40B4-BE49-F238E27FC236}">
                <a16:creationId xmlns:a16="http://schemas.microsoft.com/office/drawing/2014/main" id="{02BCFD7C-C356-6F4D-A3CD-D62215D8ED41}"/>
              </a:ext>
            </a:extLst>
          </p:cNvPr>
          <p:cNvPicPr>
            <a:picLocks noChangeAspect="1"/>
          </p:cNvPicPr>
          <p:nvPr/>
        </p:nvPicPr>
        <p:blipFill>
          <a:blip r:embed="rId4"/>
          <a:stretch>
            <a:fillRect/>
          </a:stretch>
        </p:blipFill>
        <p:spPr>
          <a:xfrm>
            <a:off x="-310754" y="-1409700"/>
            <a:ext cx="17961768" cy="11974513"/>
          </a:xfrm>
          <a:prstGeom prst="rect">
            <a:avLst/>
          </a:prstGeom>
        </p:spPr>
      </p:pic>
    </p:spTree>
    <p:extLst>
      <p:ext uri="{BB962C8B-B14F-4D97-AF65-F5344CB8AC3E}">
        <p14:creationId xmlns:p14="http://schemas.microsoft.com/office/powerpoint/2010/main" val="3783688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15339E58-7810-8542-BA97-9B59D5683AA9}"/>
              </a:ext>
            </a:extLst>
          </p:cNvPr>
          <p:cNvSpPr txBox="1"/>
          <p:nvPr/>
        </p:nvSpPr>
        <p:spPr>
          <a:xfrm>
            <a:off x="976783" y="745947"/>
            <a:ext cx="5958362"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Ever heard of EDID?</a:t>
            </a:r>
          </a:p>
          <a:p>
            <a:pPr marL="0" marR="0" indent="0" algn="l" defTabSz="584200" rtl="0" fontAlgn="auto" latinLnBrk="1" hangingPunct="0">
              <a:lnSpc>
                <a:spcPct val="100000"/>
              </a:lnSpc>
              <a:spcBef>
                <a:spcPts val="0"/>
              </a:spcBef>
              <a:spcAft>
                <a:spcPts val="0"/>
              </a:spcAft>
              <a:buClrTx/>
              <a:buSzTx/>
              <a:buFontTx/>
              <a:buNone/>
              <a:tabLst/>
            </a:pPr>
            <a:r>
              <a:rPr kumimoji="0" lang="en-PL" sz="2800" b="0" i="0" u="none" strike="noStrike" cap="none" spc="0" normalizeH="0" baseline="0" dirty="0">
                <a:ln>
                  <a:noFill/>
                </a:ln>
                <a:solidFill>
                  <a:srgbClr val="000000"/>
                </a:solidFill>
                <a:effectLst/>
                <a:uFillTx/>
                <a:latin typeface="+mn-lt"/>
                <a:ea typeface="+mn-ea"/>
                <a:cs typeface="+mn-cs"/>
                <a:sym typeface="Helvetica Light"/>
              </a:rPr>
              <a:t>Extended Display Identification Data</a:t>
            </a:r>
          </a:p>
        </p:txBody>
      </p:sp>
      <p:pic>
        <p:nvPicPr>
          <p:cNvPr id="36" name="Picture 35">
            <a:extLst>
              <a:ext uri="{FF2B5EF4-FFF2-40B4-BE49-F238E27FC236}">
                <a16:creationId xmlns:a16="http://schemas.microsoft.com/office/drawing/2014/main" id="{7134C2C5-F40D-4844-A605-B59F2909032D}"/>
              </a:ext>
            </a:extLst>
          </p:cNvPr>
          <p:cNvPicPr>
            <a:picLocks noChangeAspect="1"/>
          </p:cNvPicPr>
          <p:nvPr/>
        </p:nvPicPr>
        <p:blipFill>
          <a:blip r:embed="rId3"/>
          <a:stretch>
            <a:fillRect/>
          </a:stretch>
        </p:blipFill>
        <p:spPr>
          <a:xfrm>
            <a:off x="-1164786" y="1961754"/>
            <a:ext cx="18695549" cy="5567640"/>
          </a:xfrm>
          <a:prstGeom prst="rect">
            <a:avLst/>
          </a:prstGeom>
        </p:spPr>
      </p:pic>
      <p:sp>
        <p:nvSpPr>
          <p:cNvPr id="38" name="Rectangle 37">
            <a:extLst>
              <a:ext uri="{FF2B5EF4-FFF2-40B4-BE49-F238E27FC236}">
                <a16:creationId xmlns:a16="http://schemas.microsoft.com/office/drawing/2014/main" id="{DE3B7078-E6C7-E941-8860-C93C338E3DAD}"/>
              </a:ext>
            </a:extLst>
          </p:cNvPr>
          <p:cNvSpPr/>
          <p:nvPr/>
        </p:nvSpPr>
        <p:spPr>
          <a:xfrm>
            <a:off x="-2095500" y="1757224"/>
            <a:ext cx="11544300" cy="658862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PL"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39" name="Picture 38">
            <a:extLst>
              <a:ext uri="{FF2B5EF4-FFF2-40B4-BE49-F238E27FC236}">
                <a16:creationId xmlns:a16="http://schemas.microsoft.com/office/drawing/2014/main" id="{CE9CC8F0-956C-F54F-86B9-BF500D168B66}"/>
              </a:ext>
            </a:extLst>
          </p:cNvPr>
          <p:cNvPicPr>
            <a:picLocks noChangeAspect="1"/>
          </p:cNvPicPr>
          <p:nvPr/>
        </p:nvPicPr>
        <p:blipFill>
          <a:blip r:embed="rId4"/>
          <a:stretch>
            <a:fillRect/>
          </a:stretch>
        </p:blipFill>
        <p:spPr>
          <a:xfrm>
            <a:off x="2399506" y="4733747"/>
            <a:ext cx="4305300" cy="4305300"/>
          </a:xfrm>
          <a:prstGeom prst="rect">
            <a:avLst/>
          </a:prstGeom>
        </p:spPr>
      </p:pic>
      <p:sp>
        <p:nvSpPr>
          <p:cNvPr id="41" name="TextBox 40">
            <a:extLst>
              <a:ext uri="{FF2B5EF4-FFF2-40B4-BE49-F238E27FC236}">
                <a16:creationId xmlns:a16="http://schemas.microsoft.com/office/drawing/2014/main" id="{4CBC839E-307F-0144-A884-287DFD268A96}"/>
              </a:ext>
            </a:extLst>
          </p:cNvPr>
          <p:cNvSpPr txBox="1"/>
          <p:nvPr/>
        </p:nvSpPr>
        <p:spPr>
          <a:xfrm>
            <a:off x="796181" y="3666212"/>
            <a:ext cx="787395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No way to force GPU into video mode</a:t>
            </a:r>
          </a:p>
          <a:p>
            <a:pPr marL="0" marR="0" indent="0" algn="l" defTabSz="584200" rtl="0" fontAlgn="auto" latinLnBrk="1" hangingPunct="0">
              <a:lnSpc>
                <a:spcPct val="100000"/>
              </a:lnSpc>
              <a:spcBef>
                <a:spcPts val="0"/>
              </a:spcBef>
              <a:spcAft>
                <a:spcPts val="0"/>
              </a:spcAft>
              <a:buClrTx/>
              <a:buSzTx/>
              <a:buFontTx/>
              <a:buNone/>
              <a:tabLst/>
            </a:pPr>
            <a:r>
              <a:rPr lang="en-GB" dirty="0">
                <a:solidFill>
                  <a:srgbClr val="000000"/>
                </a:solidFill>
              </a:rPr>
              <a:t>w</a:t>
            </a:r>
            <a:r>
              <a:rPr lang="en-PL" dirty="0">
                <a:solidFill>
                  <a:srgbClr val="000000"/>
                </a:solidFill>
              </a:rPr>
              <a:t>ithout EDID…</a:t>
            </a:r>
            <a:endParaRPr kumimoji="0" lang="en-PL"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2" name="TextBox 41">
            <a:extLst>
              <a:ext uri="{FF2B5EF4-FFF2-40B4-BE49-F238E27FC236}">
                <a16:creationId xmlns:a16="http://schemas.microsoft.com/office/drawing/2014/main" id="{842440F2-1CA1-F64B-98B6-F240450AE3C6}"/>
              </a:ext>
            </a:extLst>
          </p:cNvPr>
          <p:cNvSpPr txBox="1"/>
          <p:nvPr/>
        </p:nvSpPr>
        <p:spPr>
          <a:xfrm>
            <a:off x="2323306" y="8474174"/>
            <a:ext cx="4177426"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2800" b="0" i="0" u="none" strike="noStrike" cap="none" spc="0" normalizeH="0" baseline="0" dirty="0">
                <a:ln>
                  <a:noFill/>
                </a:ln>
                <a:solidFill>
                  <a:srgbClr val="000000"/>
                </a:solidFill>
                <a:effectLst/>
                <a:uFillTx/>
                <a:latin typeface="+mn-lt"/>
                <a:ea typeface="+mn-ea"/>
                <a:cs typeface="+mn-cs"/>
                <a:sym typeface="Helvetica Light"/>
              </a:rPr>
              <a:t>Headless / Dummy HDMI</a:t>
            </a:r>
          </a:p>
        </p:txBody>
      </p:sp>
    </p:spTree>
    <p:extLst>
      <p:ext uri="{BB962C8B-B14F-4D97-AF65-F5344CB8AC3E}">
        <p14:creationId xmlns:p14="http://schemas.microsoft.com/office/powerpoint/2010/main" val="2112532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55734CE-E7F9-094B-BA99-7E5A47F41B7D}"/>
              </a:ext>
            </a:extLst>
          </p:cNvPr>
          <p:cNvSpPr txBox="1"/>
          <p:nvPr/>
        </p:nvSpPr>
        <p:spPr>
          <a:xfrm>
            <a:off x="2628106" y="4209951"/>
            <a:ext cx="5459828"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8000" b="0" i="0" u="none" strike="noStrike" cap="none" spc="0" normalizeH="0" baseline="0" dirty="0">
                <a:ln>
                  <a:noFill/>
                </a:ln>
                <a:solidFill>
                  <a:srgbClr val="000000"/>
                </a:solidFill>
                <a:effectLst/>
                <a:uFillTx/>
                <a:latin typeface="+mn-lt"/>
                <a:ea typeface="+mn-ea"/>
                <a:cs typeface="+mn-cs"/>
                <a:sym typeface="Helvetica Light"/>
              </a:rPr>
              <a:t>Did it work?</a:t>
            </a:r>
          </a:p>
        </p:txBody>
      </p:sp>
    </p:spTree>
    <p:extLst>
      <p:ext uri="{BB962C8B-B14F-4D97-AF65-F5344CB8AC3E}">
        <p14:creationId xmlns:p14="http://schemas.microsoft.com/office/powerpoint/2010/main" val="51415037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6BDE917E-8A54-E741-A66E-40294D0748C1}"/>
              </a:ext>
            </a:extLst>
          </p:cNvPr>
          <p:cNvPicPr>
            <a:picLocks noChangeAspect="1"/>
          </p:cNvPicPr>
          <p:nvPr/>
        </p:nvPicPr>
        <p:blipFill>
          <a:blip r:embed="rId3"/>
          <a:stretch>
            <a:fillRect/>
          </a:stretch>
        </p:blipFill>
        <p:spPr>
          <a:xfrm>
            <a:off x="2193130" y="-53729"/>
            <a:ext cx="13128627" cy="9861058"/>
          </a:xfrm>
          <a:prstGeom prst="rect">
            <a:avLst/>
          </a:prstGeom>
        </p:spPr>
      </p:pic>
    </p:spTree>
    <p:extLst>
      <p:ext uri="{BB962C8B-B14F-4D97-AF65-F5344CB8AC3E}">
        <p14:creationId xmlns:p14="http://schemas.microsoft.com/office/powerpoint/2010/main" val="121682977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46903C6-6A86-FD40-8332-81EB2A88A420}"/>
              </a:ext>
            </a:extLst>
          </p:cNvPr>
          <p:cNvPicPr>
            <a:picLocks noChangeAspect="1"/>
          </p:cNvPicPr>
          <p:nvPr/>
        </p:nvPicPr>
        <p:blipFill>
          <a:blip r:embed="rId3"/>
          <a:stretch>
            <a:fillRect/>
          </a:stretch>
        </p:blipFill>
        <p:spPr>
          <a:xfrm>
            <a:off x="1329531" y="32172"/>
            <a:ext cx="5757069" cy="9689256"/>
          </a:xfrm>
          <a:prstGeom prst="rect">
            <a:avLst/>
          </a:prstGeom>
        </p:spPr>
      </p:pic>
      <p:cxnSp>
        <p:nvCxnSpPr>
          <p:cNvPr id="28" name="Straight Arrow Connector 27">
            <a:extLst>
              <a:ext uri="{FF2B5EF4-FFF2-40B4-BE49-F238E27FC236}">
                <a16:creationId xmlns:a16="http://schemas.microsoft.com/office/drawing/2014/main" id="{4515D943-1B66-D248-BDDD-91E2840E8604}"/>
              </a:ext>
            </a:extLst>
          </p:cNvPr>
          <p:cNvCxnSpPr/>
          <p:nvPr/>
        </p:nvCxnSpPr>
        <p:spPr>
          <a:xfrm flipH="1">
            <a:off x="6300788" y="8829675"/>
            <a:ext cx="190023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9" name="TextBox 28">
            <a:extLst>
              <a:ext uri="{FF2B5EF4-FFF2-40B4-BE49-F238E27FC236}">
                <a16:creationId xmlns:a16="http://schemas.microsoft.com/office/drawing/2014/main" id="{69139290-1AAD-EB4D-9E99-0D6BBDCD7BCE}"/>
              </a:ext>
            </a:extLst>
          </p:cNvPr>
          <p:cNvSpPr txBox="1"/>
          <p:nvPr/>
        </p:nvSpPr>
        <p:spPr>
          <a:xfrm>
            <a:off x="8201025" y="8501380"/>
            <a:ext cx="430887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Detection of battery!</a:t>
            </a:r>
          </a:p>
        </p:txBody>
      </p:sp>
      <p:sp>
        <p:nvSpPr>
          <p:cNvPr id="30" name="TextBox 29">
            <a:extLst>
              <a:ext uri="{FF2B5EF4-FFF2-40B4-BE49-F238E27FC236}">
                <a16:creationId xmlns:a16="http://schemas.microsoft.com/office/drawing/2014/main" id="{CD2A1CBE-0080-564A-B507-35F836F020B6}"/>
              </a:ext>
            </a:extLst>
          </p:cNvPr>
          <p:cNvSpPr txBox="1"/>
          <p:nvPr/>
        </p:nvSpPr>
        <p:spPr>
          <a:xfrm>
            <a:off x="7711884" y="2904107"/>
            <a:ext cx="8632171" cy="21954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Supplying battery to the VM:</a:t>
            </a:r>
          </a:p>
          <a:p>
            <a:pPr marL="0" marR="0" indent="0" algn="l" defTabSz="584200" rtl="0" fontAlgn="auto" latinLnBrk="1" hangingPunct="0">
              <a:lnSpc>
                <a:spcPct val="100000"/>
              </a:lnSpc>
              <a:spcBef>
                <a:spcPts val="0"/>
              </a:spcBef>
              <a:spcAft>
                <a:spcPts val="0"/>
              </a:spcAft>
              <a:buClrTx/>
              <a:buSzTx/>
              <a:buFontTx/>
              <a:buNone/>
              <a:tabLst/>
            </a:pPr>
            <a:endParaRPr lang="en-PL" dirty="0">
              <a:solidFill>
                <a:srgbClr val="000000"/>
              </a:solidFill>
            </a:endParaRPr>
          </a:p>
          <a:p>
            <a:pPr algn="l" rtl="0" latinLnBrk="1" hangingPunct="0"/>
            <a:r>
              <a:rPr kumimoji="0" lang="en-PL" sz="3600" b="0" i="0" u="none" strike="noStrike" cap="none" spc="0" normalizeH="0" baseline="0" dirty="0">
                <a:ln>
                  <a:noFill/>
                </a:ln>
                <a:solidFill>
                  <a:srgbClr val="000000"/>
                </a:solidFill>
                <a:effectLst/>
                <a:uFillTx/>
                <a:latin typeface="+mn-lt"/>
                <a:ea typeface="+mn-ea"/>
                <a:cs typeface="+mn-cs"/>
                <a:sym typeface="Helvetica Light"/>
              </a:rPr>
              <a:t>	</a:t>
            </a:r>
            <a:r>
              <a:rPr kumimoji="0" lang="en-PL" sz="2800" b="0" i="0" u="none" strike="noStrike" cap="none" spc="0" normalizeH="0" baseline="0" dirty="0">
                <a:ln>
                  <a:noFill/>
                </a:ln>
                <a:solidFill>
                  <a:srgbClr val="000000"/>
                </a:solidFill>
                <a:effectLst/>
                <a:uFillTx/>
                <a:latin typeface="+mn-lt"/>
                <a:ea typeface="+mn-ea"/>
                <a:cs typeface="+mn-cs"/>
                <a:sym typeface="Helvetica Light"/>
              </a:rPr>
              <a:t>QEMU does not support it</a:t>
            </a:r>
            <a:br>
              <a:rPr kumimoji="0" lang="en-PL" sz="2800" b="0" i="0" u="none" strike="noStrike" cap="none" spc="0" normalizeH="0" baseline="0" dirty="0">
                <a:ln>
                  <a:noFill/>
                </a:ln>
                <a:solidFill>
                  <a:srgbClr val="000000"/>
                </a:solidFill>
                <a:effectLst/>
                <a:uFillTx/>
                <a:latin typeface="+mn-lt"/>
                <a:ea typeface="+mn-ea"/>
                <a:cs typeface="+mn-cs"/>
                <a:sym typeface="Helvetica Light"/>
              </a:rPr>
            </a:br>
            <a:r>
              <a:rPr kumimoji="0" lang="en-PL" sz="2800" b="0" i="0" u="none" strike="noStrike" cap="none" spc="0" normalizeH="0" baseline="0" dirty="0">
                <a:ln>
                  <a:noFill/>
                </a:ln>
                <a:solidFill>
                  <a:srgbClr val="000000"/>
                </a:solidFill>
                <a:effectLst/>
                <a:uFillTx/>
                <a:latin typeface="+mn-lt"/>
                <a:ea typeface="+mn-ea"/>
                <a:cs typeface="+mn-cs"/>
                <a:sym typeface="Helvetica Light"/>
              </a:rPr>
              <a:t>      </a:t>
            </a:r>
            <a:r>
              <a:rPr lang="en-GB" sz="2800" dirty="0">
                <a:solidFill>
                  <a:srgbClr val="000000"/>
                </a:solidFill>
              </a:rPr>
              <a:t>https://</a:t>
            </a:r>
            <a:r>
              <a:rPr lang="en-GB" sz="2800" dirty="0" err="1">
                <a:solidFill>
                  <a:srgbClr val="000000"/>
                </a:solidFill>
              </a:rPr>
              <a:t>bugs.launchpad.net</a:t>
            </a:r>
            <a:r>
              <a:rPr lang="en-GB" sz="2800" dirty="0">
                <a:solidFill>
                  <a:srgbClr val="000000"/>
                </a:solidFill>
              </a:rPr>
              <a:t>/</a:t>
            </a:r>
            <a:r>
              <a:rPr lang="en-GB" sz="2800" dirty="0" err="1">
                <a:solidFill>
                  <a:srgbClr val="000000"/>
                </a:solidFill>
              </a:rPr>
              <a:t>qemu</a:t>
            </a:r>
            <a:r>
              <a:rPr lang="en-GB" sz="2800" dirty="0">
                <a:solidFill>
                  <a:srgbClr val="000000"/>
                </a:solidFill>
              </a:rPr>
              <a:t>/+bug/1502613</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1" name="TextBox 30">
            <a:extLst>
              <a:ext uri="{FF2B5EF4-FFF2-40B4-BE49-F238E27FC236}">
                <a16:creationId xmlns:a16="http://schemas.microsoft.com/office/drawing/2014/main" id="{FA8EE722-ECD6-DD47-BD98-B60E634A826F}"/>
              </a:ext>
            </a:extLst>
          </p:cNvPr>
          <p:cNvSpPr txBox="1"/>
          <p:nvPr/>
        </p:nvSpPr>
        <p:spPr>
          <a:xfrm>
            <a:off x="7711884" y="707386"/>
            <a:ext cx="8427756"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Disabling Driver Signature Enforcement:</a:t>
            </a:r>
          </a:p>
          <a:p>
            <a:pPr marL="0" marR="0" indent="0" algn="ctr" defTabSz="584200" rtl="0" fontAlgn="auto" latinLnBrk="1" hangingPunct="0">
              <a:lnSpc>
                <a:spcPct val="100000"/>
              </a:lnSpc>
              <a:spcBef>
                <a:spcPts val="0"/>
              </a:spcBef>
              <a:spcAft>
                <a:spcPts val="0"/>
              </a:spcAft>
              <a:buClrTx/>
              <a:buSzTx/>
              <a:buFontTx/>
              <a:buNone/>
              <a:tabLst/>
            </a:pPr>
            <a:endParaRPr lang="en-PL" dirty="0">
              <a:solidFill>
                <a:srgbClr val="000000"/>
              </a:solidFill>
            </a:endParaRPr>
          </a:p>
          <a:p>
            <a:pPr marR="0" algn="l" defTabSz="584200" rtl="0" fontAlgn="auto" latinLnBrk="1" hangingPunct="0">
              <a:lnSpc>
                <a:spcPct val="100000"/>
              </a:lnSpc>
              <a:spcBef>
                <a:spcPts val="0"/>
              </a:spcBef>
              <a:spcAft>
                <a:spcPts val="0"/>
              </a:spcAft>
              <a:buClrTx/>
              <a:buSzTx/>
              <a:tabLst/>
            </a:pPr>
            <a:r>
              <a:rPr lang="en-PL" sz="2800" dirty="0">
                <a:solidFill>
                  <a:srgbClr val="000000"/>
                </a:solidFill>
              </a:rPr>
              <a:t>	</a:t>
            </a:r>
            <a:r>
              <a:rPr kumimoji="0" lang="en-PL" sz="2800" b="0" i="0" u="none" strike="noStrike" cap="none" spc="0" normalizeH="0" baseline="0" dirty="0">
                <a:ln>
                  <a:noFill/>
                </a:ln>
                <a:solidFill>
                  <a:srgbClr val="000000"/>
                </a:solidFill>
                <a:effectLst/>
                <a:uFillTx/>
                <a:latin typeface="+mn-lt"/>
                <a:ea typeface="+mn-ea"/>
                <a:cs typeface="+mn-cs"/>
                <a:sym typeface="Helvetica Light"/>
              </a:rPr>
              <a:t>Patching in memory, too tricky for me</a:t>
            </a:r>
          </a:p>
        </p:txBody>
      </p:sp>
      <p:sp>
        <p:nvSpPr>
          <p:cNvPr id="32" name="TextBox 31">
            <a:extLst>
              <a:ext uri="{FF2B5EF4-FFF2-40B4-BE49-F238E27FC236}">
                <a16:creationId xmlns:a16="http://schemas.microsoft.com/office/drawing/2014/main" id="{09C3F92D-FF40-A748-BDCF-5B9148501F6F}"/>
              </a:ext>
            </a:extLst>
          </p:cNvPr>
          <p:cNvSpPr txBox="1"/>
          <p:nvPr/>
        </p:nvSpPr>
        <p:spPr>
          <a:xfrm>
            <a:off x="8939784" y="6318296"/>
            <a:ext cx="6176370"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2800" b="1" i="0" u="none" strike="noStrike" cap="none" spc="0" normalizeH="0" baseline="0" dirty="0">
                <a:ln>
                  <a:noFill/>
                </a:ln>
                <a:solidFill>
                  <a:srgbClr val="000000"/>
                </a:solidFill>
                <a:effectLst/>
                <a:uFillTx/>
                <a:latin typeface="+mn-lt"/>
                <a:ea typeface="+mn-ea"/>
                <a:cs typeface="+mn-cs"/>
                <a:sym typeface="Helvetica Light"/>
              </a:rPr>
              <a:t>Detection of battery must be done by </a:t>
            </a:r>
          </a:p>
          <a:p>
            <a:pPr marL="0" marR="0" indent="0" defTabSz="584200" rtl="0" fontAlgn="auto" latinLnBrk="1" hangingPunct="0">
              <a:lnSpc>
                <a:spcPct val="100000"/>
              </a:lnSpc>
              <a:spcBef>
                <a:spcPts val="0"/>
              </a:spcBef>
              <a:spcAft>
                <a:spcPts val="0"/>
              </a:spcAft>
              <a:buClrTx/>
              <a:buSzTx/>
              <a:buFontTx/>
              <a:buNone/>
              <a:tabLst/>
            </a:pPr>
            <a:r>
              <a:rPr kumimoji="0" lang="en-PL" sz="2800" b="1" i="0" u="none" strike="noStrike" cap="none" spc="0" normalizeH="0" baseline="0" dirty="0">
                <a:ln>
                  <a:noFill/>
                </a:ln>
                <a:solidFill>
                  <a:srgbClr val="000000"/>
                </a:solidFill>
                <a:effectLst/>
                <a:uFillTx/>
                <a:latin typeface="+mn-lt"/>
                <a:ea typeface="+mn-ea"/>
                <a:cs typeface="+mn-cs"/>
                <a:sym typeface="Helvetica Light"/>
              </a:rPr>
              <a:t>a call from the driver to the OS!</a:t>
            </a:r>
          </a:p>
        </p:txBody>
      </p:sp>
      <p:pic>
        <p:nvPicPr>
          <p:cNvPr id="5" name="Picture 4">
            <a:extLst>
              <a:ext uri="{FF2B5EF4-FFF2-40B4-BE49-F238E27FC236}">
                <a16:creationId xmlns:a16="http://schemas.microsoft.com/office/drawing/2014/main" id="{1973672D-6574-3B49-98F0-6920199500C5}"/>
              </a:ext>
            </a:extLst>
          </p:cNvPr>
          <p:cNvPicPr>
            <a:picLocks noChangeAspect="1"/>
          </p:cNvPicPr>
          <p:nvPr/>
        </p:nvPicPr>
        <p:blipFill>
          <a:blip r:embed="rId4"/>
          <a:stretch>
            <a:fillRect/>
          </a:stretch>
        </p:blipFill>
        <p:spPr>
          <a:xfrm>
            <a:off x="-30734" y="1011089"/>
            <a:ext cx="6926834" cy="6926834"/>
          </a:xfrm>
          <a:prstGeom prst="rect">
            <a:avLst/>
          </a:prstGeom>
        </p:spPr>
      </p:pic>
    </p:spTree>
    <p:extLst>
      <p:ext uri="{BB962C8B-B14F-4D97-AF65-F5344CB8AC3E}">
        <p14:creationId xmlns:p14="http://schemas.microsoft.com/office/powerpoint/2010/main" val="3375423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What</a:t>
            </a:r>
            <a:r>
              <a:rPr lang="pl-PL" sz="4400" dirty="0"/>
              <a:t> </a:t>
            </a:r>
            <a:r>
              <a:rPr lang="pl-PL" sz="4400" dirty="0" err="1"/>
              <a:t>is</a:t>
            </a:r>
            <a:r>
              <a:rPr lang="pl-PL" sz="4400" dirty="0"/>
              <a:t> </a:t>
            </a:r>
            <a:r>
              <a:rPr lang="pl-PL" sz="4400" dirty="0" err="1"/>
              <a:t>Cloud</a:t>
            </a:r>
            <a:r>
              <a:rPr lang="pl-PL" sz="4400" dirty="0"/>
              <a:t> </a:t>
            </a:r>
            <a:r>
              <a:rPr lang="pl-PL" sz="4400" dirty="0" err="1"/>
              <a:t>gaming</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5" name="Picture 4">
            <a:extLst>
              <a:ext uri="{FF2B5EF4-FFF2-40B4-BE49-F238E27FC236}">
                <a16:creationId xmlns:a16="http://schemas.microsoft.com/office/drawing/2014/main" id="{1DEA7409-EB96-B147-8AF4-29C35F079D4B}"/>
              </a:ext>
            </a:extLst>
          </p:cNvPr>
          <p:cNvPicPr>
            <a:picLocks noChangeAspect="1"/>
          </p:cNvPicPr>
          <p:nvPr/>
        </p:nvPicPr>
        <p:blipFill>
          <a:blip r:embed="rId3"/>
          <a:stretch>
            <a:fillRect/>
          </a:stretch>
        </p:blipFill>
        <p:spPr>
          <a:xfrm>
            <a:off x="2259111" y="1520494"/>
            <a:ext cx="12822039" cy="7179006"/>
          </a:xfrm>
          <a:prstGeom prst="rect">
            <a:avLst/>
          </a:prstGeom>
        </p:spPr>
      </p:pic>
    </p:spTree>
    <p:extLst>
      <p:ext uri="{BB962C8B-B14F-4D97-AF65-F5344CB8AC3E}">
        <p14:creationId xmlns:p14="http://schemas.microsoft.com/office/powerpoint/2010/main" val="227928694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46903C6-6A86-FD40-8332-81EB2A88A420}"/>
              </a:ext>
            </a:extLst>
          </p:cNvPr>
          <p:cNvPicPr>
            <a:picLocks noChangeAspect="1"/>
          </p:cNvPicPr>
          <p:nvPr/>
        </p:nvPicPr>
        <p:blipFill>
          <a:blip r:embed="rId3"/>
          <a:stretch>
            <a:fillRect/>
          </a:stretch>
        </p:blipFill>
        <p:spPr>
          <a:xfrm>
            <a:off x="1329531" y="32172"/>
            <a:ext cx="5757069" cy="9689256"/>
          </a:xfrm>
          <a:prstGeom prst="rect">
            <a:avLst/>
          </a:prstGeom>
        </p:spPr>
      </p:pic>
      <p:cxnSp>
        <p:nvCxnSpPr>
          <p:cNvPr id="28" name="Straight Arrow Connector 27">
            <a:extLst>
              <a:ext uri="{FF2B5EF4-FFF2-40B4-BE49-F238E27FC236}">
                <a16:creationId xmlns:a16="http://schemas.microsoft.com/office/drawing/2014/main" id="{4515D943-1B66-D248-BDDD-91E2840E8604}"/>
              </a:ext>
            </a:extLst>
          </p:cNvPr>
          <p:cNvCxnSpPr/>
          <p:nvPr/>
        </p:nvCxnSpPr>
        <p:spPr>
          <a:xfrm flipH="1">
            <a:off x="6300788" y="8829675"/>
            <a:ext cx="190023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9" name="TextBox 28">
            <a:extLst>
              <a:ext uri="{FF2B5EF4-FFF2-40B4-BE49-F238E27FC236}">
                <a16:creationId xmlns:a16="http://schemas.microsoft.com/office/drawing/2014/main" id="{69139290-1AAD-EB4D-9E99-0D6BBDCD7BCE}"/>
              </a:ext>
            </a:extLst>
          </p:cNvPr>
          <p:cNvSpPr txBox="1"/>
          <p:nvPr/>
        </p:nvSpPr>
        <p:spPr>
          <a:xfrm>
            <a:off x="8201025" y="8501380"/>
            <a:ext cx="430887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Detection of battery!</a:t>
            </a:r>
          </a:p>
        </p:txBody>
      </p:sp>
      <p:sp>
        <p:nvSpPr>
          <p:cNvPr id="31" name="TextBox 30">
            <a:extLst>
              <a:ext uri="{FF2B5EF4-FFF2-40B4-BE49-F238E27FC236}">
                <a16:creationId xmlns:a16="http://schemas.microsoft.com/office/drawing/2014/main" id="{FA8EE722-ECD6-DD47-BD98-B60E634A826F}"/>
              </a:ext>
            </a:extLst>
          </p:cNvPr>
          <p:cNvSpPr txBox="1"/>
          <p:nvPr/>
        </p:nvSpPr>
        <p:spPr>
          <a:xfrm>
            <a:off x="8201025" y="500380"/>
            <a:ext cx="6027291"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PL" dirty="0">
                <a:solidFill>
                  <a:srgbClr val="000000"/>
                </a:solidFill>
              </a:rPr>
              <a:t>Battery check done via ACPI</a:t>
            </a:r>
            <a:br>
              <a:rPr lang="en-PL" dirty="0">
                <a:solidFill>
                  <a:srgbClr val="000000"/>
                </a:solidFill>
              </a:rPr>
            </a:br>
            <a:r>
              <a:rPr lang="en-GB" sz="2000" dirty="0">
                <a:solidFill>
                  <a:srgbClr val="000000"/>
                </a:solidFill>
              </a:rPr>
              <a:t>Advanced Configuration and Power Interface</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B492A9D2-EAF2-E746-9E72-2AFEED7C2E6F}"/>
              </a:ext>
            </a:extLst>
          </p:cNvPr>
          <p:cNvSpPr txBox="1"/>
          <p:nvPr/>
        </p:nvSpPr>
        <p:spPr>
          <a:xfrm>
            <a:off x="8201025" y="1793042"/>
            <a:ext cx="5488682"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PL" dirty="0">
                <a:solidFill>
                  <a:srgbClr val="000000"/>
                </a:solidFill>
              </a:rPr>
              <a:t>Let’s create a SSDT ACPI </a:t>
            </a:r>
            <a:br>
              <a:rPr lang="en-PL" dirty="0">
                <a:solidFill>
                  <a:srgbClr val="000000"/>
                </a:solidFill>
              </a:rPr>
            </a:br>
            <a:r>
              <a:rPr lang="en-GB" sz="2000" dirty="0">
                <a:solidFill>
                  <a:srgbClr val="000000"/>
                </a:solidFill>
              </a:rPr>
              <a:t>Secondary System Description Table</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068A4E6E-0DF6-314A-83A1-BF9CFD498389}"/>
              </a:ext>
            </a:extLst>
          </p:cNvPr>
          <p:cNvPicPr>
            <a:picLocks noChangeAspect="1"/>
          </p:cNvPicPr>
          <p:nvPr/>
        </p:nvPicPr>
        <p:blipFill>
          <a:blip r:embed="rId4"/>
          <a:stretch>
            <a:fillRect/>
          </a:stretch>
        </p:blipFill>
        <p:spPr>
          <a:xfrm>
            <a:off x="7446981" y="3835292"/>
            <a:ext cx="9269184" cy="1562621"/>
          </a:xfrm>
          <a:prstGeom prst="rect">
            <a:avLst/>
          </a:prstGeom>
        </p:spPr>
      </p:pic>
      <p:sp>
        <p:nvSpPr>
          <p:cNvPr id="14" name="TextBox 13">
            <a:extLst>
              <a:ext uri="{FF2B5EF4-FFF2-40B4-BE49-F238E27FC236}">
                <a16:creationId xmlns:a16="http://schemas.microsoft.com/office/drawing/2014/main" id="{FA26D1CB-4CC2-EB4D-B849-E1E33C6D7FFA}"/>
              </a:ext>
            </a:extLst>
          </p:cNvPr>
          <p:cNvSpPr txBox="1"/>
          <p:nvPr/>
        </p:nvSpPr>
        <p:spPr>
          <a:xfrm>
            <a:off x="8201025" y="6194958"/>
            <a:ext cx="464229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PL" dirty="0">
                <a:solidFill>
                  <a:srgbClr val="000000"/>
                </a:solidFill>
              </a:rPr>
              <a:t>Let’s pass it to the VM</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D505F6F1-26F3-5545-AF80-03E45169C213}"/>
              </a:ext>
            </a:extLst>
          </p:cNvPr>
          <p:cNvPicPr>
            <a:picLocks noChangeAspect="1"/>
          </p:cNvPicPr>
          <p:nvPr/>
        </p:nvPicPr>
        <p:blipFill>
          <a:blip r:embed="rId5"/>
          <a:stretch>
            <a:fillRect/>
          </a:stretch>
        </p:blipFill>
        <p:spPr>
          <a:xfrm>
            <a:off x="7638114" y="7134542"/>
            <a:ext cx="5584985" cy="898088"/>
          </a:xfrm>
          <a:prstGeom prst="rect">
            <a:avLst/>
          </a:prstGeom>
        </p:spPr>
      </p:pic>
    </p:spTree>
    <p:extLst>
      <p:ext uri="{BB962C8B-B14F-4D97-AF65-F5344CB8AC3E}">
        <p14:creationId xmlns:p14="http://schemas.microsoft.com/office/powerpoint/2010/main" val="2865781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55734CE-E7F9-094B-BA99-7E5A47F41B7D}"/>
              </a:ext>
            </a:extLst>
          </p:cNvPr>
          <p:cNvSpPr txBox="1"/>
          <p:nvPr/>
        </p:nvSpPr>
        <p:spPr>
          <a:xfrm>
            <a:off x="2628106" y="4209951"/>
            <a:ext cx="5459828"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8000" b="0" i="0" u="none" strike="noStrike" cap="none" spc="0" normalizeH="0" baseline="0" dirty="0">
                <a:ln>
                  <a:noFill/>
                </a:ln>
                <a:solidFill>
                  <a:srgbClr val="000000"/>
                </a:solidFill>
                <a:effectLst/>
                <a:uFillTx/>
                <a:latin typeface="+mn-lt"/>
                <a:ea typeface="+mn-ea"/>
                <a:cs typeface="+mn-cs"/>
                <a:sym typeface="Helvetica Light"/>
              </a:rPr>
              <a:t>Did it work?</a:t>
            </a:r>
          </a:p>
        </p:txBody>
      </p:sp>
    </p:spTree>
    <p:extLst>
      <p:ext uri="{BB962C8B-B14F-4D97-AF65-F5344CB8AC3E}">
        <p14:creationId xmlns:p14="http://schemas.microsoft.com/office/powerpoint/2010/main" val="324562320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1A9792-8D9E-CD40-8948-EE56592E1913}"/>
              </a:ext>
            </a:extLst>
          </p:cNvPr>
          <p:cNvPicPr>
            <a:picLocks noChangeAspect="1"/>
          </p:cNvPicPr>
          <p:nvPr/>
        </p:nvPicPr>
        <p:blipFill>
          <a:blip r:embed="rId2"/>
          <a:stretch>
            <a:fillRect/>
          </a:stretch>
        </p:blipFill>
        <p:spPr>
          <a:xfrm>
            <a:off x="3825081" y="0"/>
            <a:ext cx="9753600" cy="9753600"/>
          </a:xfrm>
          <a:prstGeom prst="rect">
            <a:avLst/>
          </a:prstGeom>
        </p:spPr>
      </p:pic>
    </p:spTree>
    <p:extLst>
      <p:ext uri="{BB962C8B-B14F-4D97-AF65-F5344CB8AC3E}">
        <p14:creationId xmlns:p14="http://schemas.microsoft.com/office/powerpoint/2010/main" val="6121956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Wanna </a:t>
            </a:r>
            <a:r>
              <a:rPr lang="pl-PL" sz="4400" dirty="0" err="1"/>
              <a:t>stream</a:t>
            </a:r>
            <a:r>
              <a:rPr lang="pl-PL" sz="4400" dirty="0"/>
              <a:t> boi?</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4" name="Picture 3">
            <a:extLst>
              <a:ext uri="{FF2B5EF4-FFF2-40B4-BE49-F238E27FC236}">
                <a16:creationId xmlns:a16="http://schemas.microsoft.com/office/drawing/2014/main" id="{9B4BF940-81C5-1849-9508-CA7A6D0EEEF4}"/>
              </a:ext>
            </a:extLst>
          </p:cNvPr>
          <p:cNvPicPr>
            <a:picLocks noChangeAspect="1"/>
          </p:cNvPicPr>
          <p:nvPr/>
        </p:nvPicPr>
        <p:blipFill>
          <a:blip r:embed="rId3"/>
          <a:stretch>
            <a:fillRect/>
          </a:stretch>
        </p:blipFill>
        <p:spPr>
          <a:xfrm>
            <a:off x="1082231" y="1917500"/>
            <a:ext cx="3251200" cy="1587500"/>
          </a:xfrm>
          <a:prstGeom prst="rect">
            <a:avLst/>
          </a:prstGeom>
        </p:spPr>
      </p:pic>
      <p:sp>
        <p:nvSpPr>
          <p:cNvPr id="10" name="Rectangle 9">
            <a:extLst>
              <a:ext uri="{FF2B5EF4-FFF2-40B4-BE49-F238E27FC236}">
                <a16:creationId xmlns:a16="http://schemas.microsoft.com/office/drawing/2014/main" id="{9C152C58-B139-3445-9479-A1B3BEF768B8}"/>
              </a:ext>
            </a:extLst>
          </p:cNvPr>
          <p:cNvSpPr/>
          <p:nvPr/>
        </p:nvSpPr>
        <p:spPr>
          <a:xfrm>
            <a:off x="10604848" y="1917500"/>
            <a:ext cx="1735931" cy="1587500"/>
          </a:xfrm>
          <a:prstGeom prst="rect">
            <a:avLst/>
          </a:prstGeom>
          <a:solidFill>
            <a:srgbClr val="3C0483"/>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PL"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5" name="Picture 14" descr="A close up of a logo&#10;&#10;Description automatically generated">
            <a:extLst>
              <a:ext uri="{FF2B5EF4-FFF2-40B4-BE49-F238E27FC236}">
                <a16:creationId xmlns:a16="http://schemas.microsoft.com/office/drawing/2014/main" id="{3BCA0EBA-4002-1C4A-8CDE-944A6669F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2841" y="2105056"/>
            <a:ext cx="1399944" cy="1399944"/>
          </a:xfrm>
          <a:prstGeom prst="rect">
            <a:avLst/>
          </a:prstGeom>
        </p:spPr>
      </p:pic>
      <p:sp>
        <p:nvSpPr>
          <p:cNvPr id="17" name="Shape 116">
            <a:extLst>
              <a:ext uri="{FF2B5EF4-FFF2-40B4-BE49-F238E27FC236}">
                <a16:creationId xmlns:a16="http://schemas.microsoft.com/office/drawing/2014/main" id="{93EA3445-0581-2740-95A6-E1189AE9C1AB}"/>
              </a:ext>
            </a:extLst>
          </p:cNvPr>
          <p:cNvSpPr txBox="1">
            <a:spLocks/>
          </p:cNvSpPr>
          <p:nvPr/>
        </p:nvSpPr>
        <p:spPr>
          <a:xfrm>
            <a:off x="12574907" y="2583123"/>
            <a:ext cx="3658219" cy="4438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fontScale="92500" lnSpcReduction="20000"/>
          </a:bodyPr>
          <a:lstStyle>
            <a:lvl1pPr defTabSz="584229">
              <a:defRPr sz="4001" b="1" i="0">
                <a:latin typeface="Helvetica Light"/>
                <a:ea typeface="Arial"/>
                <a:cs typeface="Arial"/>
                <a:sym typeface="Helvetica Neue"/>
              </a:defRPr>
            </a:lvl1pPr>
            <a:lvl2pPr indent="228611" defTabSz="584229">
              <a:defRPr sz="4001" b="1">
                <a:latin typeface="+mj-lt"/>
                <a:ea typeface="+mj-ea"/>
                <a:cs typeface="+mj-cs"/>
                <a:sym typeface="Helvetica Neue"/>
              </a:defRPr>
            </a:lvl2pPr>
            <a:lvl3pPr indent="457223" defTabSz="584229">
              <a:defRPr sz="4001" b="1">
                <a:latin typeface="+mj-lt"/>
                <a:ea typeface="+mj-ea"/>
                <a:cs typeface="+mj-cs"/>
                <a:sym typeface="Helvetica Neue"/>
              </a:defRPr>
            </a:lvl3pPr>
            <a:lvl4pPr indent="685835" defTabSz="584229">
              <a:defRPr sz="4001" b="1">
                <a:latin typeface="+mj-lt"/>
                <a:ea typeface="+mj-ea"/>
                <a:cs typeface="+mj-cs"/>
                <a:sym typeface="Helvetica Neue"/>
              </a:defRPr>
            </a:lvl4pPr>
            <a:lvl5pPr indent="914446" defTabSz="584229">
              <a:defRPr sz="4001" b="1">
                <a:latin typeface="+mj-lt"/>
                <a:ea typeface="+mj-ea"/>
                <a:cs typeface="+mj-cs"/>
                <a:sym typeface="Helvetica Neue"/>
              </a:defRPr>
            </a:lvl5pPr>
            <a:lvl6pPr indent="1143057" defTabSz="584229">
              <a:defRPr sz="4001" b="1">
                <a:latin typeface="+mj-lt"/>
                <a:ea typeface="+mj-ea"/>
                <a:cs typeface="+mj-cs"/>
                <a:sym typeface="Helvetica Neue"/>
              </a:defRPr>
            </a:lvl6pPr>
            <a:lvl7pPr indent="1371668" defTabSz="584229">
              <a:defRPr sz="4001" b="1">
                <a:latin typeface="+mj-lt"/>
                <a:ea typeface="+mj-ea"/>
                <a:cs typeface="+mj-cs"/>
                <a:sym typeface="Helvetica Neue"/>
              </a:defRPr>
            </a:lvl7pPr>
            <a:lvl8pPr indent="1600280" defTabSz="584229">
              <a:defRPr sz="4001" b="1">
                <a:latin typeface="+mj-lt"/>
                <a:ea typeface="+mj-ea"/>
                <a:cs typeface="+mj-cs"/>
                <a:sym typeface="Helvetica Neue"/>
              </a:defRPr>
            </a:lvl8pPr>
            <a:lvl9pPr indent="1828892" defTabSz="584229">
              <a:defRPr sz="4001" b="1">
                <a:latin typeface="+mj-lt"/>
                <a:ea typeface="+mj-ea"/>
                <a:cs typeface="+mj-cs"/>
                <a:sym typeface="Helvetica Neue"/>
              </a:defRPr>
            </a:lvl9pPr>
          </a:lstStyle>
          <a:p>
            <a:pPr algn="l">
              <a:defRPr sz="1800" b="0"/>
            </a:pPr>
            <a:r>
              <a:rPr lang="pl-PL" sz="3600" b="0" dirty="0" err="1"/>
              <a:t>Looking</a:t>
            </a:r>
            <a:r>
              <a:rPr lang="pl-PL" sz="3600" b="0" dirty="0"/>
              <a:t> Glass</a:t>
            </a:r>
          </a:p>
        </p:txBody>
      </p:sp>
      <p:sp>
        <p:nvSpPr>
          <p:cNvPr id="14" name="TextBox 13">
            <a:extLst>
              <a:ext uri="{FF2B5EF4-FFF2-40B4-BE49-F238E27FC236}">
                <a16:creationId xmlns:a16="http://schemas.microsoft.com/office/drawing/2014/main" id="{01AE4182-0746-2941-BAF8-B6B775EED6F2}"/>
              </a:ext>
            </a:extLst>
          </p:cNvPr>
          <p:cNvSpPr txBox="1"/>
          <p:nvPr/>
        </p:nvSpPr>
        <p:spPr>
          <a:xfrm>
            <a:off x="1082231" y="3675695"/>
            <a:ext cx="6208431"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Open Source NVIDIA GameStream Protocol</a:t>
            </a:r>
          </a:p>
        </p:txBody>
      </p:sp>
      <p:sp>
        <p:nvSpPr>
          <p:cNvPr id="19" name="TextBox 18">
            <a:extLst>
              <a:ext uri="{FF2B5EF4-FFF2-40B4-BE49-F238E27FC236}">
                <a16:creationId xmlns:a16="http://schemas.microsoft.com/office/drawing/2014/main" id="{709214B2-7C95-9344-B3DC-A42F66244C0B}"/>
              </a:ext>
            </a:extLst>
          </p:cNvPr>
          <p:cNvSpPr txBox="1"/>
          <p:nvPr/>
        </p:nvSpPr>
        <p:spPr>
          <a:xfrm>
            <a:off x="494062" y="4876800"/>
            <a:ext cx="8176069"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2400" b="1" i="0" u="none" strike="noStrike" cap="none" spc="0" normalizeH="0" baseline="0" dirty="0">
                <a:ln>
                  <a:noFill/>
                </a:ln>
                <a:solidFill>
                  <a:srgbClr val="000000"/>
                </a:solidFill>
                <a:effectLst/>
                <a:uFillTx/>
                <a:latin typeface="+mn-lt"/>
                <a:ea typeface="+mn-ea"/>
                <a:cs typeface="+mn-cs"/>
                <a:sym typeface="Helvetica Light"/>
              </a:rPr>
              <a:t>Pros:</a:t>
            </a:r>
          </a:p>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Access app on any device</a:t>
            </a:r>
          </a:p>
          <a:p>
            <a:pPr marL="0" marR="0" indent="0" algn="l" defTabSz="584200" rtl="0" fontAlgn="auto" latinLnBrk="1" hangingPunct="0">
              <a:lnSpc>
                <a:spcPct val="100000"/>
              </a:lnSpc>
              <a:spcBef>
                <a:spcPts val="0"/>
              </a:spcBef>
              <a:spcAft>
                <a:spcPts val="0"/>
              </a:spcAft>
              <a:buClrTx/>
              <a:buSzTx/>
              <a:buFontTx/>
              <a:buNone/>
              <a:tabLst/>
            </a:pPr>
            <a:endParaRPr lang="en-PL" sz="24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kumimoji="0" lang="en-PL" sz="2400" b="1" i="0" u="none" strike="noStrike" cap="none" spc="0" normalizeH="0" baseline="0" dirty="0">
                <a:ln>
                  <a:noFill/>
                </a:ln>
                <a:solidFill>
                  <a:srgbClr val="000000"/>
                </a:solidFill>
                <a:effectLst/>
                <a:uFillTx/>
                <a:latin typeface="+mn-lt"/>
                <a:ea typeface="+mn-ea"/>
                <a:cs typeface="+mn-cs"/>
                <a:sym typeface="Helvetica Light"/>
              </a:rPr>
              <a:t>Cons:</a:t>
            </a:r>
          </a:p>
          <a:p>
            <a:pPr marL="0" marR="0" indent="0" algn="l" defTabSz="584200" rtl="0" fontAlgn="auto" latinLnBrk="1" hangingPunct="0">
              <a:lnSpc>
                <a:spcPct val="100000"/>
              </a:lnSpc>
              <a:spcBef>
                <a:spcPts val="0"/>
              </a:spcBef>
              <a:spcAft>
                <a:spcPts val="0"/>
              </a:spcAft>
              <a:buClrTx/>
              <a:buSzTx/>
              <a:buFontTx/>
              <a:buNone/>
              <a:tabLst/>
            </a:pPr>
            <a:r>
              <a:rPr lang="en-PL" sz="2400" dirty="0">
                <a:solidFill>
                  <a:srgbClr val="000000"/>
                </a:solidFill>
              </a:rPr>
              <a:t>Latency depends on network</a:t>
            </a:r>
          </a:p>
          <a:p>
            <a:pPr marL="0" marR="0" indent="0" algn="l" defTabSz="584200" rtl="0" fontAlgn="auto" latinLnBrk="1" hangingPunct="0">
              <a:lnSpc>
                <a:spcPct val="100000"/>
              </a:lnSpc>
              <a:spcBef>
                <a:spcPts val="0"/>
              </a:spcBef>
              <a:spcAft>
                <a:spcPts val="0"/>
              </a:spcAft>
              <a:buClrTx/>
              <a:buSzTx/>
              <a:buFontTx/>
              <a:buNone/>
              <a:tabLst/>
            </a:pPr>
            <a:r>
              <a:rPr kumimoji="0" lang="en-PL" sz="2400" i="0" u="none" strike="noStrike" cap="none" spc="0" normalizeH="0" baseline="0" dirty="0">
                <a:ln>
                  <a:noFill/>
                </a:ln>
                <a:solidFill>
                  <a:srgbClr val="000000"/>
                </a:solidFill>
                <a:effectLst/>
                <a:uFillTx/>
                <a:latin typeface="+mn-lt"/>
                <a:ea typeface="+mn-ea"/>
                <a:cs typeface="+mn-cs"/>
                <a:sym typeface="Helvetica Light"/>
              </a:rPr>
              <a:t>Can be CPU intensive due to hardware accelerated codec</a:t>
            </a:r>
          </a:p>
        </p:txBody>
      </p:sp>
      <p:sp>
        <p:nvSpPr>
          <p:cNvPr id="21" name="TextBox 20">
            <a:extLst>
              <a:ext uri="{FF2B5EF4-FFF2-40B4-BE49-F238E27FC236}">
                <a16:creationId xmlns:a16="http://schemas.microsoft.com/office/drawing/2014/main" id="{0C7CB5FB-03F5-D54A-B25B-9C719243778C}"/>
              </a:ext>
            </a:extLst>
          </p:cNvPr>
          <p:cNvSpPr txBox="1"/>
          <p:nvPr/>
        </p:nvSpPr>
        <p:spPr>
          <a:xfrm>
            <a:off x="1082231" y="3666918"/>
            <a:ext cx="6208431"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Open Source NVIDIA GameStream Protocol</a:t>
            </a:r>
          </a:p>
        </p:txBody>
      </p:sp>
      <p:sp>
        <p:nvSpPr>
          <p:cNvPr id="23" name="TextBox 22">
            <a:extLst>
              <a:ext uri="{FF2B5EF4-FFF2-40B4-BE49-F238E27FC236}">
                <a16:creationId xmlns:a16="http://schemas.microsoft.com/office/drawing/2014/main" id="{004A9300-D474-B74C-B40D-3FADE38388B3}"/>
              </a:ext>
            </a:extLst>
          </p:cNvPr>
          <p:cNvSpPr txBox="1"/>
          <p:nvPr/>
        </p:nvSpPr>
        <p:spPr>
          <a:xfrm>
            <a:off x="9181821" y="5021323"/>
            <a:ext cx="8176069"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2400" b="1" i="0" u="none" strike="noStrike" cap="none" spc="0" normalizeH="0" baseline="0" dirty="0">
                <a:ln>
                  <a:noFill/>
                </a:ln>
                <a:solidFill>
                  <a:srgbClr val="000000"/>
                </a:solidFill>
                <a:effectLst/>
                <a:uFillTx/>
                <a:latin typeface="+mn-lt"/>
                <a:ea typeface="+mn-ea"/>
                <a:cs typeface="+mn-cs"/>
                <a:sym typeface="Helvetica Light"/>
              </a:rPr>
              <a:t>Pros:</a:t>
            </a:r>
          </a:p>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No overhead: </a:t>
            </a:r>
            <a:br>
              <a:rPr kumimoji="0" lang="en-PL" sz="2400" b="0" i="0" u="none" strike="noStrike" cap="none" spc="0" normalizeH="0" baseline="0" dirty="0">
                <a:ln>
                  <a:noFill/>
                </a:ln>
                <a:solidFill>
                  <a:srgbClr val="000000"/>
                </a:solidFill>
                <a:effectLst/>
                <a:uFillTx/>
                <a:latin typeface="+mn-lt"/>
                <a:ea typeface="+mn-ea"/>
                <a:cs typeface="+mn-cs"/>
                <a:sym typeface="Helvetica Light"/>
              </a:rPr>
            </a:br>
            <a:r>
              <a:rPr kumimoji="0" lang="en-PL" sz="2400" b="0" i="0" u="none" strike="noStrike" cap="none" spc="0" normalizeH="0" baseline="0" dirty="0">
                <a:ln>
                  <a:noFill/>
                </a:ln>
                <a:solidFill>
                  <a:srgbClr val="000000"/>
                </a:solidFill>
                <a:effectLst/>
                <a:uFillTx/>
                <a:latin typeface="+mn-lt"/>
                <a:ea typeface="+mn-ea"/>
                <a:cs typeface="+mn-cs"/>
                <a:sym typeface="Helvetica Light"/>
              </a:rPr>
              <a:t>	frame buffer copied from GPU to the host</a:t>
            </a:r>
            <a:br>
              <a:rPr kumimoji="0" lang="en-PL" sz="2400" b="0" i="0" u="none" strike="noStrike" cap="none" spc="0" normalizeH="0" baseline="0" dirty="0">
                <a:ln>
                  <a:noFill/>
                </a:ln>
                <a:solidFill>
                  <a:srgbClr val="000000"/>
                </a:solidFill>
                <a:effectLst/>
                <a:uFillTx/>
                <a:latin typeface="+mn-lt"/>
                <a:ea typeface="+mn-ea"/>
                <a:cs typeface="+mn-cs"/>
                <a:sym typeface="Helvetica Light"/>
              </a:rPr>
            </a:br>
            <a:r>
              <a:rPr kumimoji="0" lang="en-PL" sz="2400" b="0" i="0" u="none" strike="noStrike" cap="none" spc="0" normalizeH="0" baseline="0" dirty="0">
                <a:ln>
                  <a:noFill/>
                </a:ln>
                <a:solidFill>
                  <a:srgbClr val="000000"/>
                </a:solidFill>
                <a:effectLst/>
                <a:uFillTx/>
                <a:latin typeface="+mn-lt"/>
                <a:ea typeface="+mn-ea"/>
                <a:cs typeface="+mn-cs"/>
                <a:sym typeface="Helvetica Light"/>
              </a:rPr>
              <a:t>       no CPU offloading</a:t>
            </a:r>
          </a:p>
          <a:p>
            <a:pPr marL="0" marR="0" indent="0" algn="l" defTabSz="584200" rtl="0" fontAlgn="auto" latinLnBrk="1" hangingPunct="0">
              <a:lnSpc>
                <a:spcPct val="100000"/>
              </a:lnSpc>
              <a:spcBef>
                <a:spcPts val="0"/>
              </a:spcBef>
              <a:spcAft>
                <a:spcPts val="0"/>
              </a:spcAft>
              <a:buClrTx/>
              <a:buSzTx/>
              <a:buFontTx/>
              <a:buNone/>
              <a:tabLst/>
            </a:pPr>
            <a:r>
              <a:rPr lang="en-PL" sz="2400" dirty="0">
                <a:solidFill>
                  <a:srgbClr val="000000"/>
                </a:solidFill>
              </a:rPr>
              <a:t>Perfect app integration into host</a:t>
            </a:r>
          </a:p>
          <a:p>
            <a:pPr marL="0" marR="0" indent="0" algn="l" defTabSz="584200" rtl="0" fontAlgn="auto" latinLnBrk="1" hangingPunct="0">
              <a:lnSpc>
                <a:spcPct val="100000"/>
              </a:lnSpc>
              <a:spcBef>
                <a:spcPts val="0"/>
              </a:spcBef>
              <a:spcAft>
                <a:spcPts val="0"/>
              </a:spcAft>
              <a:buClrTx/>
              <a:buSzTx/>
              <a:buFontTx/>
              <a:buNone/>
              <a:tabLst/>
            </a:pPr>
            <a:r>
              <a:rPr lang="en-PL" sz="2400" dirty="0">
                <a:solidFill>
                  <a:srgbClr val="000000"/>
                </a:solidFill>
              </a:rPr>
              <a:t>Extremely low latency (~3 to 5ms)</a:t>
            </a:r>
            <a:endParaRPr kumimoji="0" lang="en-PL" sz="2400" b="0"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584200" rtl="0" fontAlgn="auto" latinLnBrk="1" hangingPunct="0">
              <a:lnSpc>
                <a:spcPct val="100000"/>
              </a:lnSpc>
              <a:spcBef>
                <a:spcPts val="0"/>
              </a:spcBef>
              <a:spcAft>
                <a:spcPts val="0"/>
              </a:spcAft>
              <a:buClrTx/>
              <a:buSzTx/>
              <a:buFontTx/>
              <a:buNone/>
              <a:tabLst/>
            </a:pPr>
            <a:endParaRPr lang="en-PL" sz="24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kumimoji="0" lang="en-PL" sz="2400" b="1" i="0" u="none" strike="noStrike" cap="none" spc="0" normalizeH="0" baseline="0" dirty="0">
                <a:ln>
                  <a:noFill/>
                </a:ln>
                <a:solidFill>
                  <a:srgbClr val="000000"/>
                </a:solidFill>
                <a:effectLst/>
                <a:uFillTx/>
                <a:latin typeface="+mn-lt"/>
                <a:ea typeface="+mn-ea"/>
                <a:cs typeface="+mn-cs"/>
                <a:sym typeface="Helvetica Light"/>
              </a:rPr>
              <a:t>Cons:</a:t>
            </a:r>
          </a:p>
          <a:p>
            <a:pPr marL="0" marR="0" indent="0" algn="l" defTabSz="584200" rtl="0" fontAlgn="auto" latinLnBrk="1" hangingPunct="0">
              <a:lnSpc>
                <a:spcPct val="100000"/>
              </a:lnSpc>
              <a:spcBef>
                <a:spcPts val="0"/>
              </a:spcBef>
              <a:spcAft>
                <a:spcPts val="0"/>
              </a:spcAft>
              <a:buClrTx/>
              <a:buSzTx/>
              <a:buFontTx/>
              <a:buNone/>
              <a:tabLst/>
            </a:pPr>
            <a:r>
              <a:rPr lang="en-PL" sz="2400" dirty="0">
                <a:solidFill>
                  <a:srgbClr val="000000"/>
                </a:solidFill>
              </a:rPr>
              <a:t>No steeaming</a:t>
            </a:r>
            <a:endParaRPr kumimoji="0" lang="en-PL" sz="2400" i="0" u="none" strike="noStrike" cap="none" spc="0" normalizeH="0" baseline="0" dirty="0">
              <a:ln>
                <a:noFill/>
              </a:ln>
              <a:solidFill>
                <a:srgbClr val="000000"/>
              </a:solidFill>
              <a:effectLst/>
              <a:uFillTx/>
              <a:latin typeface="+mn-lt"/>
              <a:ea typeface="+mn-ea"/>
              <a:cs typeface="+mn-cs"/>
              <a:sym typeface="Helvetica Light"/>
            </a:endParaRPr>
          </a:p>
        </p:txBody>
      </p:sp>
      <p:sp>
        <p:nvSpPr>
          <p:cNvPr id="24" name="TextBox 23">
            <a:extLst>
              <a:ext uri="{FF2B5EF4-FFF2-40B4-BE49-F238E27FC236}">
                <a16:creationId xmlns:a16="http://schemas.microsoft.com/office/drawing/2014/main" id="{EE711134-2667-5340-95CC-CA9E0A12ACD2}"/>
              </a:ext>
            </a:extLst>
          </p:cNvPr>
          <p:cNvSpPr txBox="1"/>
          <p:nvPr/>
        </p:nvSpPr>
        <p:spPr>
          <a:xfrm>
            <a:off x="11126626" y="3674740"/>
            <a:ext cx="4055597"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Use nvFCB/nvIFR framework</a:t>
            </a:r>
          </a:p>
        </p:txBody>
      </p:sp>
      <p:sp>
        <p:nvSpPr>
          <p:cNvPr id="16" name="TextBox 15">
            <a:extLst>
              <a:ext uri="{FF2B5EF4-FFF2-40B4-BE49-F238E27FC236}">
                <a16:creationId xmlns:a16="http://schemas.microsoft.com/office/drawing/2014/main" id="{9977AF27-3B3C-0341-932E-10B523FC8241}"/>
              </a:ext>
            </a:extLst>
          </p:cNvPr>
          <p:cNvSpPr txBox="1"/>
          <p:nvPr/>
        </p:nvSpPr>
        <p:spPr>
          <a:xfrm>
            <a:off x="478103" y="8881109"/>
            <a:ext cx="320600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Why not both?!</a:t>
            </a:r>
          </a:p>
        </p:txBody>
      </p:sp>
      <p:sp>
        <p:nvSpPr>
          <p:cNvPr id="18" name="TextBox 17">
            <a:extLst>
              <a:ext uri="{FF2B5EF4-FFF2-40B4-BE49-F238E27FC236}">
                <a16:creationId xmlns:a16="http://schemas.microsoft.com/office/drawing/2014/main" id="{6AF6F91F-3F5E-4048-A206-D6DD95CDC4C4}"/>
              </a:ext>
            </a:extLst>
          </p:cNvPr>
          <p:cNvSpPr txBox="1"/>
          <p:nvPr/>
        </p:nvSpPr>
        <p:spPr>
          <a:xfrm>
            <a:off x="3935544" y="8881109"/>
            <a:ext cx="1300356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1" i="0" u="none" strike="noStrike" cap="none" spc="0" normalizeH="0" baseline="0" dirty="0">
                <a:ln>
                  <a:noFill/>
                </a:ln>
                <a:solidFill>
                  <a:srgbClr val="000000"/>
                </a:solidFill>
                <a:effectLst/>
                <a:uFillTx/>
                <a:latin typeface="+mn-lt"/>
                <a:ea typeface="+mn-ea"/>
                <a:cs typeface="+mn-cs"/>
                <a:sym typeface="Helvetica Light"/>
              </a:rPr>
              <a:t>BECAUSE NVIDIA NVFCB IS NOT SUPPORTED BY GEFORCE</a:t>
            </a:r>
          </a:p>
        </p:txBody>
      </p:sp>
    </p:spTree>
    <p:extLst>
      <p:ext uri="{BB962C8B-B14F-4D97-AF65-F5344CB8AC3E}">
        <p14:creationId xmlns:p14="http://schemas.microsoft.com/office/powerpoint/2010/main" val="596874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16" grpId="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5" name="Picture 4">
            <a:extLst>
              <a:ext uri="{FF2B5EF4-FFF2-40B4-BE49-F238E27FC236}">
                <a16:creationId xmlns:a16="http://schemas.microsoft.com/office/drawing/2014/main" id="{C30EFC74-E51C-CA49-AD7C-33DD5454BA43}"/>
              </a:ext>
            </a:extLst>
          </p:cNvPr>
          <p:cNvPicPr>
            <a:picLocks noChangeAspect="1"/>
          </p:cNvPicPr>
          <p:nvPr/>
        </p:nvPicPr>
        <p:blipFill>
          <a:blip r:embed="rId3"/>
          <a:stretch>
            <a:fillRect/>
          </a:stretch>
        </p:blipFill>
        <p:spPr>
          <a:xfrm>
            <a:off x="4481337" y="1007399"/>
            <a:ext cx="8377587" cy="8746201"/>
          </a:xfrm>
          <a:prstGeom prst="rect">
            <a:avLst/>
          </a:prstGeom>
        </p:spPr>
      </p:pic>
    </p:spTree>
    <p:extLst>
      <p:ext uri="{BB962C8B-B14F-4D97-AF65-F5344CB8AC3E}">
        <p14:creationId xmlns:p14="http://schemas.microsoft.com/office/powerpoint/2010/main" val="137019935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6" name="Shape 116">
            <a:extLst>
              <a:ext uri="{FF2B5EF4-FFF2-40B4-BE49-F238E27FC236}">
                <a16:creationId xmlns:a16="http://schemas.microsoft.com/office/drawing/2014/main" id="{4E3CCBF8-0441-B944-AB6B-71AB11F40A44}"/>
              </a:ext>
            </a:extLst>
          </p:cNvPr>
          <p:cNvSpPr>
            <a:spLocks noGrp="1"/>
          </p:cNvSpPr>
          <p:nvPr>
            <p:ph type="title"/>
          </p:nvPr>
        </p:nvSpPr>
        <p:spPr>
          <a:xfrm>
            <a:off x="1771650" y="4310505"/>
            <a:ext cx="15927377" cy="3127181"/>
          </a:xfrm>
          <a:prstGeom prst="rect">
            <a:avLst/>
          </a:prstGeom>
        </p:spPr>
        <p:txBody>
          <a:bodyPr anchor="t">
            <a:normAutofit/>
          </a:bodyPr>
          <a:lstStyle/>
          <a:p>
            <a:pPr lvl="0">
              <a:defRPr sz="1800" b="0"/>
            </a:pPr>
            <a:r>
              <a:rPr lang="pl-PL" sz="4400" dirty="0"/>
              <a:t>(And </a:t>
            </a:r>
            <a:r>
              <a:rPr lang="pl-PL" sz="4400" dirty="0" err="1"/>
              <a:t>now</a:t>
            </a:r>
            <a:r>
              <a:rPr lang="pl-PL" sz="4400" dirty="0"/>
              <a:t>, as </a:t>
            </a:r>
            <a:r>
              <a:rPr lang="pl-PL" sz="4400" dirty="0" err="1"/>
              <a:t>an</a:t>
            </a:r>
            <a:r>
              <a:rPr lang="pl-PL" sz="4400" dirty="0"/>
              <a:t> </a:t>
            </a:r>
            <a:r>
              <a:rPr lang="pl-PL" sz="4400" dirty="0" err="1"/>
              <a:t>interlude</a:t>
            </a:r>
            <a:r>
              <a:rPr lang="pl-PL" sz="4400" dirty="0"/>
              <a:t>, the </a:t>
            </a:r>
            <a:r>
              <a:rPr lang="pl-PL" sz="4400" dirty="0" err="1"/>
              <a:t>short</a:t>
            </a:r>
            <a:r>
              <a:rPr lang="pl-PL" sz="4400" dirty="0"/>
              <a:t> story of Intel HDCP)</a:t>
            </a:r>
            <a:endParaRPr sz="4400" dirty="0"/>
          </a:p>
        </p:txBody>
      </p:sp>
    </p:spTree>
    <p:extLst>
      <p:ext uri="{BB962C8B-B14F-4D97-AF65-F5344CB8AC3E}">
        <p14:creationId xmlns:p14="http://schemas.microsoft.com/office/powerpoint/2010/main" val="13030322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2" name="Picture 1">
            <a:extLst>
              <a:ext uri="{FF2B5EF4-FFF2-40B4-BE49-F238E27FC236}">
                <a16:creationId xmlns:a16="http://schemas.microsoft.com/office/drawing/2014/main" id="{5B822343-5BCE-3040-BA01-10F9BD64BE73}"/>
              </a:ext>
            </a:extLst>
          </p:cNvPr>
          <p:cNvPicPr>
            <a:picLocks noChangeAspect="1"/>
          </p:cNvPicPr>
          <p:nvPr/>
        </p:nvPicPr>
        <p:blipFill>
          <a:blip r:embed="rId3"/>
          <a:stretch>
            <a:fillRect/>
          </a:stretch>
        </p:blipFill>
        <p:spPr>
          <a:xfrm>
            <a:off x="0" y="2552700"/>
            <a:ext cx="15707458" cy="7200900"/>
          </a:xfrm>
          <a:prstGeom prst="rect">
            <a:avLst/>
          </a:prstGeom>
        </p:spPr>
      </p:pic>
      <p:sp>
        <p:nvSpPr>
          <p:cNvPr id="4" name="TextBox 3">
            <a:extLst>
              <a:ext uri="{FF2B5EF4-FFF2-40B4-BE49-F238E27FC236}">
                <a16:creationId xmlns:a16="http://schemas.microsoft.com/office/drawing/2014/main" id="{974A04C2-1DF1-A642-A890-2C93A97D39D8}"/>
              </a:ext>
            </a:extLst>
          </p:cNvPr>
          <p:cNvSpPr txBox="1"/>
          <p:nvPr/>
        </p:nvSpPr>
        <p:spPr>
          <a:xfrm>
            <a:off x="304800" y="160338"/>
            <a:ext cx="86690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1" i="0" u="none" strike="noStrike" cap="none" spc="0" normalizeH="0" baseline="0" dirty="0">
                <a:ln>
                  <a:noFill/>
                </a:ln>
                <a:solidFill>
                  <a:srgbClr val="000000"/>
                </a:solidFill>
                <a:effectLst/>
                <a:uFillTx/>
                <a:latin typeface="+mn-lt"/>
                <a:ea typeface="+mn-ea"/>
                <a:cs typeface="+mn-cs"/>
                <a:sym typeface="Helvetica Light"/>
              </a:rPr>
              <a:t>NVIDIA disabled nvFBC at software level!</a:t>
            </a:r>
          </a:p>
        </p:txBody>
      </p:sp>
      <p:pic>
        <p:nvPicPr>
          <p:cNvPr id="7" name="Picture 6">
            <a:extLst>
              <a:ext uri="{FF2B5EF4-FFF2-40B4-BE49-F238E27FC236}">
                <a16:creationId xmlns:a16="http://schemas.microsoft.com/office/drawing/2014/main" id="{7AE59BDF-0D4E-334F-BB01-7B5F2457040F}"/>
              </a:ext>
            </a:extLst>
          </p:cNvPr>
          <p:cNvPicPr>
            <a:picLocks noChangeAspect="1"/>
          </p:cNvPicPr>
          <p:nvPr/>
        </p:nvPicPr>
        <p:blipFill>
          <a:blip r:embed="rId4"/>
          <a:stretch>
            <a:fillRect/>
          </a:stretch>
        </p:blipFill>
        <p:spPr>
          <a:xfrm>
            <a:off x="11996317" y="7937"/>
            <a:ext cx="5343946" cy="5238750"/>
          </a:xfrm>
          <a:prstGeom prst="rect">
            <a:avLst/>
          </a:prstGeom>
        </p:spPr>
      </p:pic>
    </p:spTree>
    <p:extLst>
      <p:ext uri="{BB962C8B-B14F-4D97-AF65-F5344CB8AC3E}">
        <p14:creationId xmlns:p14="http://schemas.microsoft.com/office/powerpoint/2010/main" val="347291284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7200" b="1" dirty="0">
                <a:solidFill>
                  <a:srgbClr val="1CAED1"/>
                </a:solidFill>
                <a:latin typeface="Arial"/>
                <a:ea typeface="Arial"/>
                <a:cs typeface="Arial"/>
                <a:sym typeface="Helvetica Neue Bold for IBM"/>
              </a:rPr>
              <a:t>Demo</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290114204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ea typeface="Arial"/>
                <a:cs typeface="Arial"/>
                <a:sym typeface="Helvetica Neue Bold for IBM"/>
              </a:rPr>
              <a:t>Conclusion</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155923018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67BEF792-2476-F246-952D-4B6FE0209993}"/>
              </a:ext>
            </a:extLst>
          </p:cNvPr>
          <p:cNvPicPr>
            <a:picLocks noChangeAspect="1"/>
          </p:cNvPicPr>
          <p:nvPr/>
        </p:nvPicPr>
        <p:blipFill>
          <a:blip r:embed="rId3"/>
          <a:stretch>
            <a:fillRect/>
          </a:stretch>
        </p:blipFill>
        <p:spPr>
          <a:xfrm>
            <a:off x="2399506" y="25896"/>
            <a:ext cx="12935744" cy="9701808"/>
          </a:xfrm>
          <a:prstGeom prst="rect">
            <a:avLst/>
          </a:prstGeom>
        </p:spPr>
      </p:pic>
    </p:spTree>
    <p:extLst>
      <p:ext uri="{BB962C8B-B14F-4D97-AF65-F5344CB8AC3E}">
        <p14:creationId xmlns:p14="http://schemas.microsoft.com/office/powerpoint/2010/main" val="31550952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What</a:t>
            </a:r>
            <a:r>
              <a:rPr lang="pl-PL" sz="4400" dirty="0"/>
              <a:t> </a:t>
            </a:r>
            <a:r>
              <a:rPr lang="pl-PL" sz="4400" dirty="0" err="1"/>
              <a:t>is</a:t>
            </a:r>
            <a:r>
              <a:rPr lang="pl-PL" sz="4400" dirty="0"/>
              <a:t> </a:t>
            </a:r>
            <a:r>
              <a:rPr lang="pl-PL" sz="4400" dirty="0" err="1"/>
              <a:t>Cloud</a:t>
            </a:r>
            <a:r>
              <a:rPr lang="pl-PL" sz="4400" dirty="0"/>
              <a:t> </a:t>
            </a:r>
            <a:r>
              <a:rPr lang="pl-PL" sz="4400" dirty="0" err="1"/>
              <a:t>gaming</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4" name="Picture 3">
            <a:extLst>
              <a:ext uri="{FF2B5EF4-FFF2-40B4-BE49-F238E27FC236}">
                <a16:creationId xmlns:a16="http://schemas.microsoft.com/office/drawing/2014/main" id="{8FBD74E4-3857-7542-A69E-31C82B8A7452}"/>
              </a:ext>
            </a:extLst>
          </p:cNvPr>
          <p:cNvPicPr>
            <a:picLocks noChangeAspect="1"/>
          </p:cNvPicPr>
          <p:nvPr/>
        </p:nvPicPr>
        <p:blipFill>
          <a:blip r:embed="rId3"/>
          <a:stretch>
            <a:fillRect/>
          </a:stretch>
        </p:blipFill>
        <p:spPr>
          <a:xfrm>
            <a:off x="2536032" y="1779491"/>
            <a:ext cx="12110103" cy="6867141"/>
          </a:xfrm>
          <a:prstGeom prst="rect">
            <a:avLst/>
          </a:prstGeom>
        </p:spPr>
      </p:pic>
    </p:spTree>
    <p:extLst>
      <p:ext uri="{BB962C8B-B14F-4D97-AF65-F5344CB8AC3E}">
        <p14:creationId xmlns:p14="http://schemas.microsoft.com/office/powerpoint/2010/main" val="97899828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2254166" y="1140971"/>
            <a:ext cx="12056381" cy="10758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l">
              <a:lnSpc>
                <a:spcPts val="9001"/>
              </a:lnSpc>
              <a:defRPr sz="1800"/>
            </a:pPr>
            <a:r>
              <a:rPr lang="pl-PL" sz="7200" b="1" dirty="0" err="1">
                <a:solidFill>
                  <a:srgbClr val="1CAED1"/>
                </a:solidFill>
                <a:ea typeface="Arial"/>
                <a:cs typeface="Arial"/>
                <a:sym typeface="Helvetica Neue Bold for IBM"/>
              </a:rPr>
              <a:t>Thank</a:t>
            </a:r>
            <a:r>
              <a:rPr lang="pl-PL" sz="7200" b="1" dirty="0">
                <a:solidFill>
                  <a:srgbClr val="1CAED1"/>
                </a:solidFill>
                <a:ea typeface="Arial"/>
                <a:cs typeface="Arial"/>
                <a:sym typeface="Helvetica Neue Bold for IBM"/>
              </a:rPr>
              <a:t> </a:t>
            </a:r>
            <a:r>
              <a:rPr lang="pl-PL" sz="7200" b="1" dirty="0" err="1">
                <a:solidFill>
                  <a:srgbClr val="1CAED1"/>
                </a:solidFill>
                <a:ea typeface="Arial"/>
                <a:cs typeface="Arial"/>
                <a:sym typeface="Helvetica Neue Bold for IBM"/>
              </a:rPr>
              <a:t>you</a:t>
            </a:r>
            <a:endParaRPr sz="7200" dirty="0">
              <a:solidFill>
                <a:srgbClr val="FFFFFF"/>
              </a:solidFil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pic>
        <p:nvPicPr>
          <p:cNvPr id="7170" name="Picture 2" descr="RÃ©sultat de recherche d'images pour &quot;questions?&quot;">
            <a:extLst>
              <a:ext uri="{FF2B5EF4-FFF2-40B4-BE49-F238E27FC236}">
                <a16:creationId xmlns:a16="http://schemas.microsoft.com/office/drawing/2014/main" id="{B1B38C91-41B5-4C4E-B5E3-5B09EF6C7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506" y="3587102"/>
            <a:ext cx="10763250" cy="3324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3195384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The big </a:t>
            </a:r>
            <a:r>
              <a:rPr lang="pl-PL" sz="4400" dirty="0" err="1"/>
              <a:t>players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14" name="Picture 13">
            <a:extLst>
              <a:ext uri="{FF2B5EF4-FFF2-40B4-BE49-F238E27FC236}">
                <a16:creationId xmlns:a16="http://schemas.microsoft.com/office/drawing/2014/main" id="{B8CAFE95-78F6-A045-9F32-583333899787}"/>
              </a:ext>
            </a:extLst>
          </p:cNvPr>
          <p:cNvPicPr>
            <a:picLocks noChangeAspect="1"/>
          </p:cNvPicPr>
          <p:nvPr/>
        </p:nvPicPr>
        <p:blipFill>
          <a:blip r:embed="rId3"/>
          <a:stretch>
            <a:fillRect/>
          </a:stretch>
        </p:blipFill>
        <p:spPr>
          <a:xfrm>
            <a:off x="9397032" y="5251119"/>
            <a:ext cx="7724775" cy="4286580"/>
          </a:xfrm>
          <a:prstGeom prst="rect">
            <a:avLst/>
          </a:prstGeom>
        </p:spPr>
      </p:pic>
      <p:pic>
        <p:nvPicPr>
          <p:cNvPr id="15" name="Picture 14">
            <a:extLst>
              <a:ext uri="{FF2B5EF4-FFF2-40B4-BE49-F238E27FC236}">
                <a16:creationId xmlns:a16="http://schemas.microsoft.com/office/drawing/2014/main" id="{B0E86BCE-9CFF-BB4F-BB4D-35E8B76ED6C7}"/>
              </a:ext>
            </a:extLst>
          </p:cNvPr>
          <p:cNvPicPr>
            <a:picLocks noChangeAspect="1"/>
          </p:cNvPicPr>
          <p:nvPr/>
        </p:nvPicPr>
        <p:blipFill>
          <a:blip r:embed="rId4"/>
          <a:stretch>
            <a:fillRect/>
          </a:stretch>
        </p:blipFill>
        <p:spPr>
          <a:xfrm>
            <a:off x="0" y="1080647"/>
            <a:ext cx="9280251" cy="5220141"/>
          </a:xfrm>
          <a:prstGeom prst="rect">
            <a:avLst/>
          </a:prstGeom>
        </p:spPr>
      </p:pic>
    </p:spTree>
    <p:extLst>
      <p:ext uri="{BB962C8B-B14F-4D97-AF65-F5344CB8AC3E}">
        <p14:creationId xmlns:p14="http://schemas.microsoft.com/office/powerpoint/2010/main" val="371150491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ea typeface="Arial"/>
                <a:cs typeface="Arial"/>
                <a:sym typeface="Helvetica Neue Bold for IBM"/>
              </a:rPr>
              <a:t>What</a:t>
            </a:r>
            <a:r>
              <a:rPr lang="pl-PL" sz="7200" b="1" dirty="0">
                <a:solidFill>
                  <a:srgbClr val="1CAED1"/>
                </a:solidFill>
                <a:latin typeface="Arial"/>
                <a:ea typeface="Arial"/>
                <a:cs typeface="Arial"/>
                <a:sym typeface="Helvetica Neue Bold for IBM"/>
              </a:rPr>
              <a:t> </a:t>
            </a:r>
            <a:r>
              <a:rPr lang="pl-PL" sz="7200" b="1" dirty="0" err="1">
                <a:solidFill>
                  <a:srgbClr val="1CAED1"/>
                </a:solidFill>
                <a:latin typeface="Arial"/>
                <a:ea typeface="Arial"/>
                <a:cs typeface="Arial"/>
                <a:sym typeface="Helvetica Neue Bold for IBM"/>
              </a:rPr>
              <a:t>is</a:t>
            </a:r>
            <a:r>
              <a:rPr lang="pl-PL" sz="7200" b="1" dirty="0">
                <a:solidFill>
                  <a:srgbClr val="1CAED1"/>
                </a:solidFill>
                <a:latin typeface="Arial"/>
                <a:ea typeface="Arial"/>
                <a:cs typeface="Arial"/>
                <a:sym typeface="Helvetica Neue Bold for IBM"/>
              </a:rPr>
              <a:t> </a:t>
            </a:r>
            <a:r>
              <a:rPr lang="pl-PL" sz="7200" dirty="0">
                <a:solidFill>
                  <a:srgbClr val="FFFFFF"/>
                </a:solidFill>
                <a:latin typeface="Arial"/>
                <a:ea typeface="Arial"/>
                <a:cs typeface="Arial"/>
                <a:sym typeface="Helvetica Neue Bold for IBM"/>
              </a:rPr>
              <a:t>PCI </a:t>
            </a:r>
            <a:r>
              <a:rPr lang="pl-PL" sz="7200" dirty="0" err="1">
                <a:solidFill>
                  <a:srgbClr val="FFFFFF"/>
                </a:solidFill>
                <a:latin typeface="Arial"/>
                <a:ea typeface="Arial"/>
                <a:cs typeface="Arial"/>
                <a:sym typeface="Helvetica Neue Bold for IBM"/>
              </a:rPr>
              <a:t>Passthrough</a:t>
            </a:r>
            <a:r>
              <a:rPr lang="pl-PL" sz="7200" dirty="0">
                <a:solidFill>
                  <a:srgbClr val="FFFFFF"/>
                </a:solidFill>
                <a:latin typeface="Arial"/>
                <a:ea typeface="Arial"/>
                <a:cs typeface="Arial"/>
                <a:sym typeface="Helvetica Neue Bold for IBM"/>
              </a:rPr>
              <a:t>?</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24688226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PCI </a:t>
            </a:r>
            <a:r>
              <a:rPr lang="pl-PL" sz="4400" dirty="0" err="1"/>
              <a:t>Passthrough</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12" name="Picture 11">
            <a:extLst>
              <a:ext uri="{FF2B5EF4-FFF2-40B4-BE49-F238E27FC236}">
                <a16:creationId xmlns:a16="http://schemas.microsoft.com/office/drawing/2014/main" id="{9CE6B728-F333-254B-BE48-89389222FE0C}"/>
              </a:ext>
            </a:extLst>
          </p:cNvPr>
          <p:cNvPicPr>
            <a:picLocks noChangeAspect="1"/>
          </p:cNvPicPr>
          <p:nvPr/>
        </p:nvPicPr>
        <p:blipFill>
          <a:blip r:embed="rId3"/>
          <a:stretch>
            <a:fillRect/>
          </a:stretch>
        </p:blipFill>
        <p:spPr>
          <a:xfrm>
            <a:off x="1273713" y="2348357"/>
            <a:ext cx="14792835" cy="5722492"/>
          </a:xfrm>
          <a:prstGeom prst="rect">
            <a:avLst/>
          </a:prstGeom>
        </p:spPr>
      </p:pic>
    </p:spTree>
    <p:extLst>
      <p:ext uri="{BB962C8B-B14F-4D97-AF65-F5344CB8AC3E}">
        <p14:creationId xmlns:p14="http://schemas.microsoft.com/office/powerpoint/2010/main" val="253543324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PCI </a:t>
            </a:r>
            <a:r>
              <a:rPr lang="pl-PL" sz="4400" dirty="0" err="1"/>
              <a:t>Passthrough</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3684110" y="3666918"/>
            <a:ext cx="13583934" cy="7541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pic>
        <p:nvPicPr>
          <p:cNvPr id="8" name="Picture 7">
            <a:extLst>
              <a:ext uri="{FF2B5EF4-FFF2-40B4-BE49-F238E27FC236}">
                <a16:creationId xmlns:a16="http://schemas.microsoft.com/office/drawing/2014/main" id="{26C092E0-4456-674D-8C7E-28F5EE6422F3}"/>
              </a:ext>
            </a:extLst>
          </p:cNvPr>
          <p:cNvPicPr>
            <a:picLocks noChangeAspect="1"/>
          </p:cNvPicPr>
          <p:nvPr/>
        </p:nvPicPr>
        <p:blipFill>
          <a:blip r:embed="rId3"/>
          <a:stretch>
            <a:fillRect/>
          </a:stretch>
        </p:blipFill>
        <p:spPr>
          <a:xfrm>
            <a:off x="1234925" y="2705100"/>
            <a:ext cx="14870412" cy="5432657"/>
          </a:xfrm>
          <a:prstGeom prst="rect">
            <a:avLst/>
          </a:prstGeom>
        </p:spPr>
      </p:pic>
    </p:spTree>
    <p:extLst>
      <p:ext uri="{BB962C8B-B14F-4D97-AF65-F5344CB8AC3E}">
        <p14:creationId xmlns:p14="http://schemas.microsoft.com/office/powerpoint/2010/main" val="2677931097"/>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1">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4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ue">
  <a:themeElements>
    <a:clrScheme name="Blue">
      <a:dk1>
        <a:srgbClr val="6D7777"/>
      </a:dk1>
      <a:lt1>
        <a:srgbClr val="5A5A5A"/>
      </a:lt1>
      <a:dk2>
        <a:srgbClr val="AFB8B8"/>
      </a:dk2>
      <a:lt2>
        <a:srgbClr val="959F9F"/>
      </a:lt2>
      <a:accent1>
        <a:srgbClr val="C8D2D2"/>
      </a:accent1>
      <a:accent2>
        <a:srgbClr val="DFE9E9"/>
      </a:accent2>
      <a:accent3>
        <a:srgbClr val="1D3649"/>
      </a:accent3>
      <a:accent4>
        <a:srgbClr val="325C80"/>
      </a:accent4>
      <a:accent5>
        <a:srgbClr val="5596E6"/>
      </a:accent5>
      <a:accent6>
        <a:srgbClr val="7CC7FF"/>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solidFill>
              <a:schemeClr val="bg1"/>
            </a:solidFill>
          </a:defRPr>
        </a:defPPr>
      </a:lst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38387</TotalTime>
  <Words>1189</Words>
  <Application>Microsoft Macintosh PowerPoint</Application>
  <PresentationFormat>Custom</PresentationFormat>
  <Paragraphs>170</Paragraphs>
  <Slides>50</Slides>
  <Notes>49</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Arial</vt:lpstr>
      <vt:lpstr>Avenir Book</vt:lpstr>
      <vt:lpstr>Helvetica</vt:lpstr>
      <vt:lpstr>Helvetica Light</vt:lpstr>
      <vt:lpstr>HelvNeue Bold for IBM</vt:lpstr>
      <vt:lpstr>HelvNeue Light for IBM</vt:lpstr>
      <vt:lpstr>Source Sans Pro ExtraLight</vt:lpstr>
      <vt:lpstr>Trebuchet MS</vt:lpstr>
      <vt:lpstr>White</vt:lpstr>
      <vt:lpstr>Blue</vt:lpstr>
      <vt:lpstr>PowerPoint Presentation</vt:lpstr>
      <vt:lpstr>Agenda</vt:lpstr>
      <vt:lpstr>PowerPoint Presentation</vt:lpstr>
      <vt:lpstr>What is Cloud gaming</vt:lpstr>
      <vt:lpstr>What is Cloud gaming</vt:lpstr>
      <vt:lpstr>The big players</vt:lpstr>
      <vt:lpstr>PowerPoint Presentation</vt:lpstr>
      <vt:lpstr>PCI Passthrough</vt:lpstr>
      <vt:lpstr>PCI Passthrough</vt:lpstr>
      <vt:lpstr>PowerPoint Presentation</vt:lpstr>
      <vt:lpstr>Does PCI Passthrough always work?</vt:lpstr>
      <vt:lpstr>Does PCI Passthrough always work?</vt:lpstr>
      <vt:lpstr>Does PCI Passthrough always work?</vt:lpstr>
      <vt:lpstr>Does PCI Passthrough always work?</vt:lpstr>
      <vt:lpstr>Standard Machine Learning POV</vt:lpstr>
      <vt:lpstr>Enabling processor architecture extensions for virtualisation. Controlling hypervisor techniques for efficiently managing many guests, such as Kernel Same-page Merging (KSM). This can add CPU overhead in return for varying degrees of improvement in memory usage by de-duplicating identical pages. For supporting memory-intensive workloads, KSM can be configured to prevent merging between NUMA nodes. For performance-critical HPC, it can be disabled altogether. Pinning virtual cores to physical cores. Passing through the NUMA topology of the physical host to the guest enables the guest to perform NUMA-aware memory allocation and task scheduling optimisations. Passing through the specific processor model of the physical CPUs can enable use of model-specific architectural extensions and runtime microarchitectural optimisations in high-performance scientific libraries. Backing guest memory with huge pages reduces the impact of host Translation Lookaside Buffer (TLB) misses.</vt:lpstr>
      <vt:lpstr>OVMF?</vt:lpstr>
      <vt:lpstr>PowerPoint Presentation</vt:lpstr>
      <vt:lpstr>The easy part: configuring the host</vt:lpstr>
      <vt:lpstr>The easy part: configuring the host</vt:lpstr>
      <vt:lpstr>The easy part: configuring the host</vt:lpstr>
      <vt:lpstr>The fun part: configuring the VM</vt:lpstr>
      <vt:lpstr>The fun part: configuring the VM</vt:lpstr>
      <vt:lpstr>The fun part: configuring the VM</vt:lpstr>
      <vt:lpstr>The nightmare part: the infamous error 43</vt:lpstr>
      <vt:lpstr>Hidding the hypervisor</vt:lpstr>
      <vt:lpstr>Hiding the hypervisor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Wanna stream boi?</vt:lpstr>
      <vt:lpstr>PowerPoint Presentation</vt:lpstr>
      <vt:lpstr>(And now, as an interlude, the short story of Intel HDCP)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ADMINIBM</dc:creator>
  <cp:lastModifiedBy>ALEXANDRE QUEMY</cp:lastModifiedBy>
  <cp:revision>175</cp:revision>
  <dcterms:created xsi:type="dcterms:W3CDTF">2018-11-14T18:28:24Z</dcterms:created>
  <dcterms:modified xsi:type="dcterms:W3CDTF">2020-04-03T19:16:36Z</dcterms:modified>
</cp:coreProperties>
</file>